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fntdata" ContentType="application/x-fontdata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Slides/notesSlide3.xml" ContentType="application/vnd.openxmlformats-officedocument.presentationml.notes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embedTrueTypeFonts="1">
  <p:sldMasterIdLst>
    <p:sldMasterId id="2147483648" r:id="rId1"/>
  </p:sldMasterIdLst>
  <p:notesMasterIdLst>
    <p:notesMasterId r:id="rId2"/>
  </p:notesMasterIdLst>
  <p:handoutMasterIdLst>
    <p:handoutMasterId r:id="rId3"/>
  </p:handout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type="screen16x9" cy="6858000" cx="12192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Impact" panose="020B0806030902050204" pitchFamily="34" charset="0"/>
      <p:regular r:id="rId19"/>
    </p:embeddedFont>
    <p:embeddedFont>
      <p:font typeface="等线" panose="02010600030101010101" charset="-122"/>
      <p:regular r:id="rId20"/>
    </p:embeddedFont>
  </p:embeddedFontLst>
  <p:defaultTextStyle>
    <a:defPPr>
      <a:defRPr lang="zh-CN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showPr>
    <p:present/>
    <p:sldAll/>
    <p:penClr>
      <a:prstClr val="red"/>
    </p:penClr>
  </p:showPr>
  <p:clrMru>
    <a:srgbClr val="416773"/>
    <a:srgbClr val="40677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>
    <p:restoredLeft sz="19045" autoAdjust="0"/>
    <p:restoredTop sz="94834" autoAdjust="0"/>
  </p:normalViewPr>
  <p:slideViewPr>
    <p:cSldViewPr showGuides="1" snapToGrid="0">
      <p:cViewPr varScale="1">
        <p:scale>
          <a:sx n="55" d="100"/>
          <a:sy n="55" d="100"/>
        </p:scale>
        <p:origin x="102" y="1056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3259" y="58"/>
      </p:cViewPr>
    </p:cSldViewPr>
  </p:notes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font" Target="fonts/font1.fntdata"/><Relationship Id="rId16" Type="http://schemas.openxmlformats.org/officeDocument/2006/relationships/font" Target="fonts/font2.fntdata"/><Relationship Id="rId17" Type="http://schemas.openxmlformats.org/officeDocument/2006/relationships/font" Target="fonts/font3.fntdata"/><Relationship Id="rId18" Type="http://schemas.openxmlformats.org/officeDocument/2006/relationships/font" Target="fonts/font4.fntdata"/><Relationship Id="rId19" Type="http://schemas.openxmlformats.org/officeDocument/2006/relationships/font" Target="fonts/font5.fntdata"/><Relationship Id="rId20" Type="http://schemas.openxmlformats.org/officeDocument/2006/relationships/font" Target="fonts/font6.fntdata"/><Relationship Id="rId21" Type="http://schemas.openxmlformats.org/officeDocument/2006/relationships/tableStyles" Target="tableStyles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/Relationships>
</file>

<file path=ppt/handoutMasters/_rels/handout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8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altLang="en-US" dirty="0" lang="zh-CN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048629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266B7499-6455-4451-819C-12B4C9DE3C36}" type="datetimeFigureOut">
              <a:rPr altLang="en-US" lang="zh-CN" smtClean="0">
                <a:latin typeface="Calibri" panose="020F0502020204030204" pitchFamily="34" charset="0"/>
                <a:ea typeface="Calibri" panose="020F0502020204030204" pitchFamily="34" charset="0"/>
              </a:rPr>
            </a:fld>
            <a:endParaRPr altLang="en-US" dirty="0" lang="zh-CN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48630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altLang="en-US" dirty="0" lang="zh-CN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048631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E667B39C-AED9-4162-B1B1-388A9BAAEF73}" type="slidenum">
              <a:rPr altLang="en-US" lang="zh-CN" smtClean="0">
                <a:latin typeface="Calibri" panose="020F0502020204030204" pitchFamily="34" charset="0"/>
                <a:ea typeface="Calibri" panose="020F0502020204030204" pitchFamily="34" charset="0"/>
              </a:rPr>
            </a:fld>
            <a:endParaRPr altLang="en-US" dirty="0" lang="zh-CN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</p:cSld>
  <p:clrMap accent1="accent1" accent2="accent2" accent3="accent3" accent4="accent4" accent5="accent5" accent6="accent6" bg1="lt1" bg2="lt2" tx1="dk1" tx2="dk2" hlink="hlink" folHlink="folHlink"/>
</p:handoutMaster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l">
              <a:defRPr sz="1200"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endParaRPr altLang="en-US" dirty="0" lang="zh-CN"/>
          </a:p>
        </p:txBody>
      </p:sp>
      <p:sp>
        <p:nvSpPr>
          <p:cNvPr id="104862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r">
              <a:defRPr sz="1200"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fld id="{EB1E8144-1717-455B-8710-1072F1C69B3D}" type="datetimeFigureOut">
              <a:rPr altLang="en-US" lang="zh-CN" smtClean="0"/>
            </a:fld>
            <a:endParaRPr altLang="en-US" dirty="0" lang="zh-CN"/>
          </a:p>
        </p:txBody>
      </p:sp>
      <p:sp>
        <p:nvSpPr>
          <p:cNvPr id="1048624" name="幻灯片图像占位符 3"/>
          <p:cNvSpPr>
            <a:spLocks noChangeAspect="1" noRot="1" noGrp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/>
          <a:noFill/>
          <a:ln w="12700">
            <a:solidFill>
              <a:prstClr val="black"/>
            </a:solidFill>
          </a:ln>
        </p:spPr>
        <p:txBody>
          <a:bodyPr anchor="ctr" bIns="45720" lIns="91440" rIns="91440" rtlCol="0" tIns="45720" vert="horz"/>
          <a:p>
            <a:endParaRPr altLang="en-US" dirty="0" lang="zh-CN"/>
          </a:p>
        </p:txBody>
      </p:sp>
      <p:sp>
        <p:nvSpPr>
          <p:cNvPr id="104862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/>
        </p:spPr>
        <p:txBody>
          <a:bodyPr bIns="45720" lIns="91440" rIns="91440" rtlCol="0" tIns="45720" vert="horz"/>
          <a:p>
            <a:pPr lvl="0"/>
            <a:r>
              <a:rPr altLang="en-US" dirty="0" lang="zh-CN"/>
              <a:t>编辑母版文本样式</a:t>
            </a:r>
            <a:endParaRPr altLang="en-US" dirty="0" lang="zh-CN"/>
          </a:p>
          <a:p>
            <a:pPr lvl="1"/>
            <a:r>
              <a:rPr altLang="en-US" dirty="0" lang="zh-CN"/>
              <a:t>第二级</a:t>
            </a:r>
            <a:endParaRPr altLang="en-US" dirty="0" lang="zh-CN"/>
          </a:p>
          <a:p>
            <a:pPr lvl="2"/>
            <a:r>
              <a:rPr altLang="en-US" dirty="0" lang="zh-CN"/>
              <a:t>第三级</a:t>
            </a:r>
            <a:endParaRPr altLang="en-US" dirty="0" lang="zh-CN"/>
          </a:p>
          <a:p>
            <a:pPr lvl="3"/>
            <a:r>
              <a:rPr altLang="en-US" dirty="0" lang="zh-CN"/>
              <a:t>第四级</a:t>
            </a:r>
            <a:endParaRPr altLang="en-US" dirty="0" lang="zh-CN"/>
          </a:p>
          <a:p>
            <a:pPr lvl="4"/>
            <a:r>
              <a:rPr altLang="en-US" dirty="0" lang="zh-CN"/>
              <a:t>第五级</a:t>
            </a:r>
            <a:endParaRPr altLang="en-US" dirty="0" lang="zh-CN"/>
          </a:p>
        </p:txBody>
      </p:sp>
      <p:sp>
        <p:nvSpPr>
          <p:cNvPr id="104862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sz="1200"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endParaRPr altLang="en-US" dirty="0" lang="zh-CN"/>
          </a:p>
        </p:txBody>
      </p:sp>
      <p:sp>
        <p:nvSpPr>
          <p:cNvPr id="104862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sz="1200"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fld id="{BD9C1411-A1CC-4AC7-881C-E2CC93D983CD}" type="slidenum">
              <a:rPr altLang="en-US" lang="zh-CN" smtClean="0"/>
            </a:fld>
            <a:endParaRPr altLang="en-US" dirty="0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defTabSz="914400" eaLnBrk="1" hangingPunct="1" latinLnBrk="0" marL="0" rtl="0">
      <a:defRPr sz="1200" kern="1200">
        <a:solidFill>
          <a:schemeClr val="tx1"/>
        </a:solidFill>
        <a:latin typeface="Calibri" panose="020F0502020204030204" pitchFamily="34" charset="0"/>
        <a:ea typeface="Calibri" panose="020F0502020204030204" pitchFamily="34" charset="0"/>
        <a:cs typeface="+mn-cs"/>
      </a:defRPr>
    </a:lvl1pPr>
    <a:lvl2pPr algn="l" defTabSz="914400" eaLnBrk="1" hangingPunct="1" latinLnBrk="0" marL="457200" rtl="0">
      <a:defRPr sz="1200" kern="1200">
        <a:solidFill>
          <a:schemeClr val="tx1"/>
        </a:solidFill>
        <a:latin typeface="Calibri" panose="020F0502020204030204" pitchFamily="34" charset="0"/>
        <a:ea typeface="Calibri" panose="020F0502020204030204" pitchFamily="34" charset="0"/>
        <a:cs typeface="+mn-cs"/>
      </a:defRPr>
    </a:lvl2pPr>
    <a:lvl3pPr algn="l" defTabSz="914400" eaLnBrk="1" hangingPunct="1" latinLnBrk="0" marL="914400" rtl="0">
      <a:defRPr sz="1200" kern="1200">
        <a:solidFill>
          <a:schemeClr val="tx1"/>
        </a:solidFill>
        <a:latin typeface="Calibri" panose="020F0502020204030204" pitchFamily="34" charset="0"/>
        <a:ea typeface="Calibri" panose="020F0502020204030204" pitchFamily="34" charset="0"/>
        <a:cs typeface="+mn-cs"/>
      </a:defRPr>
    </a:lvl3pPr>
    <a:lvl4pPr algn="l" defTabSz="914400" eaLnBrk="1" hangingPunct="1" latinLnBrk="0" marL="1371600" rtl="0">
      <a:defRPr sz="1200" kern="1200">
        <a:solidFill>
          <a:schemeClr val="tx1"/>
        </a:solidFill>
        <a:latin typeface="Calibri" panose="020F0502020204030204" pitchFamily="34" charset="0"/>
        <a:ea typeface="Calibri" panose="020F0502020204030204" pitchFamily="34" charset="0"/>
        <a:cs typeface="+mn-cs"/>
      </a:defRPr>
    </a:lvl4pPr>
    <a:lvl5pPr algn="l" defTabSz="914400" eaLnBrk="1" hangingPunct="1" latinLnBrk="0" marL="1828800" rtl="0">
      <a:defRPr sz="1200" kern="1200">
        <a:solidFill>
          <a:schemeClr val="tx1"/>
        </a:solidFill>
        <a:latin typeface="Calibri" panose="020F0502020204030204" pitchFamily="34" charset="0"/>
        <a:ea typeface="Calibri" panose="020F0502020204030204" pitchFamily="34" charset="0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</file>

<file path=ppt/notesSlides/_rels/notesSlide2.xml.rels><?xml version="1.0" encoding="UTF-8" standalone="yes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</file>

<file path=ppt/notesSlides/_rels/notesSlide3.xml.rels><?xml version="1.0" encoding="UTF-8" standalone="yes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58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dirty="0" lang="zh-CN"/>
          </a:p>
        </p:txBody>
      </p:sp>
      <p:sp>
        <p:nvSpPr>
          <p:cNvPr id="104858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algn="r" defTabSz="914400" eaLnBrk="1" fontAlgn="auto" hangingPunct="1" indent="0" latinLnBrk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D34C0232-94FA-4EBE-BB9B-79FBE486032D}" type="slidenum">
              <a:rPr altLang="en-US" baseline="0" b="0" cap="none" sz="1200" i="0" kern="1200" kumimoji="0" lang="zh-CN" noProof="0" normalizeH="0" spc="0" strike="noStrike" u="none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altLang="en-US" baseline="0" b="0" cap="none" sz="1200" i="0" kern="1200" kumimoji="0" lang="zh-CN" noProof="0" normalizeH="0" spc="0" strike="noStrike" u="none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15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6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B81585E9-7E7D-4F61-B910-A0197A3733B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20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21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BD9C1411-A1CC-4AC7-881C-E2CC93D983CD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/>
          </a:stretch>
        </a:blipFill>
      </p:bgPr>
    </p:bg>
    <p:spTree>
      <p:nvGrpSpPr>
        <p:cNvPr id="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/>
          </a:stretch>
        </a:blipFill>
      </p:bgPr>
    </p:bg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/>
          </a:stretch>
        </a:blipFill>
      </p:bgPr>
    </p:bg>
    <p:spTree>
      <p:nvGrpSpPr>
        <p:cNvPr id="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9" name="文本占位符 9"/>
          <p:cNvSpPr>
            <a:spLocks noGrp="1"/>
          </p:cNvSpPr>
          <p:nvPr>
            <p:ph type="body" sz="quarter" idx="10" hasCustomPrompt="1"/>
          </p:nvPr>
        </p:nvSpPr>
        <p:spPr>
          <a:xfrm>
            <a:off x="2073614" y="2612158"/>
            <a:ext cx="1046479" cy="993139"/>
          </a:xfrm>
          <a:prstGeom prst="rect"/>
        </p:spPr>
        <p:txBody>
          <a:bodyPr wrap="none">
            <a:spAutoFit/>
          </a:bodyPr>
          <a:lstStyle>
            <a:lvl1pPr algn="ctr" indent="0" marL="0">
              <a:buNone/>
              <a:defRPr altLang="en-US" dirty="0" sz="6000" lang="zh-CN" smtClean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marL="0"/>
            <a:r>
              <a:rPr altLang="zh-CN" dirty="0" lang="en-US"/>
              <a:t>00</a:t>
            </a:r>
            <a:endParaRPr altLang="en-US" dirty="0" lang="zh-CN"/>
          </a:p>
        </p:txBody>
      </p:sp>
      <p:cxnSp>
        <p:nvCxnSpPr>
          <p:cNvPr id="3145732" name="直接连接符 15"/>
          <p:cNvCxnSpPr>
            <a:cxnSpLocks/>
          </p:cNvCxnSpPr>
          <p:nvPr userDrawn="1"/>
        </p:nvCxnSpPr>
        <p:spPr>
          <a:xfrm flipH="1">
            <a:off x="2720372" y="3535488"/>
            <a:ext cx="494937" cy="523106"/>
          </a:xfrm>
          <a:prstGeom prst="line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580" name="文本占位符 9"/>
          <p:cNvSpPr>
            <a:spLocks noGrp="1"/>
          </p:cNvSpPr>
          <p:nvPr>
            <p:ph type="body" sz="quarter" idx="11" hasCustomPrompt="1"/>
          </p:nvPr>
        </p:nvSpPr>
        <p:spPr>
          <a:xfrm>
            <a:off x="3862067" y="3518101"/>
            <a:ext cx="6712209" cy="304763"/>
          </a:xfrm>
          <a:prstGeom prst="rect"/>
        </p:spPr>
        <p:txBody>
          <a:bodyPr wrap="square">
            <a:spAutoFit/>
          </a:bodyPr>
          <a:lstStyle>
            <a:lvl1pPr algn="ctr" indent="0" marL="0">
              <a:lnSpc>
                <a:spcPct val="150000"/>
              </a:lnSpc>
              <a:buNone/>
              <a:defRPr altLang="en-US" dirty="0" sz="1050" lang="zh-CN" spc="300" smtClean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 marL="0"/>
            <a:r>
              <a:rPr altLang="zh-CN" dirty="0" lang="en-US"/>
              <a:t>Please text your title here. Your content to play here.</a:t>
            </a:r>
            <a:endParaRPr altLang="zh-CN" dirty="0" lang="en-US"/>
          </a:p>
        </p:txBody>
      </p:sp>
      <p:sp>
        <p:nvSpPr>
          <p:cNvPr id="1048581" name="标题 12"/>
          <p:cNvSpPr>
            <a:spLocks noGrp="1"/>
          </p:cNvSpPr>
          <p:nvPr>
            <p:ph type="title" hasCustomPrompt="1"/>
          </p:nvPr>
        </p:nvSpPr>
        <p:spPr>
          <a:xfrm>
            <a:off x="3862067" y="2502956"/>
            <a:ext cx="6535286" cy="782431"/>
          </a:xfrm>
          <a:prstGeom prst="rect"/>
        </p:spPr>
        <p:txBody>
          <a:bodyPr/>
          <a:lstStyle>
            <a:lvl1pPr algn="ctr">
              <a:defRPr sz="5500" spc="600"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r>
              <a:rPr altLang="en-US" dirty="0" lang="zh-CN"/>
              <a:t>在此输入标题</a:t>
            </a:r>
            <a:endParaRPr altLang="en-US" dirty="0" lang="zh-CN"/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after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7"/>
                                        <p:tgtEl>
                                          <p:spTgt spid="1048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8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10"/>
                                        <p:tgtEl>
                                          <p:spTgt spid="3145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1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2" nodeType="after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14"/>
                                        <p:tgtEl>
                                          <p:spTgt spid="1048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5">
                            <p:stCondLst>
                              <p:cond delay="1000"/>
                            </p:stCondLst>
                            <p:childTnLst>
                              <p:par>
                                <p:cTn fill="hold" grpId="0" id="16" nodeType="after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18"/>
                                        <p:tgtEl>
                                          <p:spTgt spid="1048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79" grpId="0" build="p">
        <p:tmplLst>
          <p:tmpl lvl="1">
            <p:tnLst>
              <p:par>
                <p:cTn fill="hold" nodeType="afterEffect" presetClass="entr" presetID="22" presetSubtype="4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85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0485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48580" grpId="0" build="p">
        <p:tmplLst>
          <p:tmpl lvl="1">
            <p:tnLst>
              <p:par>
                <p:cTn fill="hold" nodeType="afterEffect" presetClass="entr" presetID="22" presetSubtype="4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85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04858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48581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/>
          </a:stretch>
        </a:blipFill>
      </p:bgPr>
    </p:bg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4" name="标题 12"/>
          <p:cNvSpPr>
            <a:spLocks noGrp="1"/>
          </p:cNvSpPr>
          <p:nvPr>
            <p:ph type="title" hasCustomPrompt="1"/>
          </p:nvPr>
        </p:nvSpPr>
        <p:spPr>
          <a:xfrm>
            <a:off x="1929440" y="338289"/>
            <a:ext cx="8333120" cy="476324"/>
          </a:xfrm>
          <a:prstGeom prst="rect"/>
        </p:spPr>
        <p:txBody>
          <a:bodyPr>
            <a:noAutofit/>
          </a:bodyPr>
          <a:lstStyle>
            <a:lvl1pPr algn="ctr">
              <a:defRPr b="1" sz="2800" spc="6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r>
              <a:rPr altLang="en-US" dirty="0" lang="zh-CN"/>
              <a:t>标题</a:t>
            </a:r>
            <a:endParaRPr altLang="en-US" dirty="0"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xmlns:r="http://schemas.openxmlformats.org/officeDocument/2006/relationships" r:embed="rId5"/>
          <a:tile algn="tl" flip="none" sx="100000" sy="100000" tx="0" ty="0"/>
        </a:blipFill>
      </p:bgPr>
    </p:bg>
    <p:spTree>
      <p:nvGrpSpPr>
        <p:cNvPr id="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lt2" tx1="dk1" tx2="dk2" hlink="hlink" folHlink="folHlink"/>
  <p:sldLayoutIdLst>
    <p:sldLayoutId id="2147483650" r:id="rId1"/>
    <p:sldLayoutId id="2147483651" r:id="rId2"/>
    <p:sldLayoutId id="2147483652" r:id="rId3"/>
    <p:sldLayoutId id="2147483653" r:id="rId4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矩形 17"/>
          <p:cNvSpPr/>
          <p:nvPr/>
        </p:nvSpPr>
        <p:spPr>
          <a:xfrm>
            <a:off x="3991297" y="2460623"/>
            <a:ext cx="7398385" cy="3799840"/>
          </a:xfrm>
          <a:prstGeom prst="rect"/>
        </p:spPr>
        <p:txBody>
          <a:bodyPr wrap="square">
            <a:spAutoFit/>
          </a:bodyPr>
          <a:p>
            <a:pPr algn="dist"/>
            <a:r>
              <a:rPr altLang="zh-CN" dirty="0" sz="4100" lang="en-US" spc="600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बी</a:t>
            </a:r>
            <a:r>
              <a:rPr altLang="zh-CN" dirty="0" sz="4100" lang="en-US" spc="600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.</a:t>
            </a:r>
            <a:r>
              <a:rPr altLang="zh-CN" dirty="0" sz="4100" lang="en-US" spc="600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zh-CN" dirty="0" sz="4100" lang="en-US" spc="600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ए</a:t>
            </a:r>
            <a:r>
              <a:rPr altLang="zh-CN" dirty="0" sz="4100" lang="en-US" spc="600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.</a:t>
            </a:r>
            <a:r>
              <a:rPr altLang="zh-CN" dirty="0" sz="4100" lang="en-US" spc="600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प्रथम वर्ष</a:t>
            </a:r>
            <a:r>
              <a:rPr altLang="zh-CN" dirty="0" sz="4100" lang="en-US" spc="600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सत्र</a:t>
            </a:r>
            <a:r>
              <a:rPr altLang="zh-CN" dirty="0" sz="4100" lang="en-US" spc="600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पहिले</a:t>
            </a:r>
            <a:r>
              <a:rPr altLang="zh-CN" dirty="0" sz="4100" lang="en-US" spc="600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endParaRPr altLang="zh-CN" dirty="0" sz="4100" lang="en-US" spc="600">
              <a:blipFill rotWithShape="1" dpi="0">
                <a:blip xmlns:r="http://schemas.openxmlformats.org/officeDocument/2006/relationships" r:embed="rId1"/>
                <a:srcRect/>
                <a:tile algn="tl" flip="none" sx="100000" sy="100000" tx="0" ty="0"/>
              </a:blip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  <a:p>
            <a:pPr algn="dist"/>
            <a:r>
              <a:rPr altLang="zh-CN" dirty="0" sz="5000" lang="en-US" spc="600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पेपर</a:t>
            </a:r>
            <a:r>
              <a:rPr altLang="zh-CN" dirty="0" sz="5000" lang="en-US" spc="600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चे</a:t>
            </a:r>
            <a:r>
              <a:rPr altLang="zh-CN" dirty="0" sz="5000" lang="en-US" spc="600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zh-CN" dirty="0" sz="5000" lang="en-US" spc="600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नाव</a:t>
            </a:r>
            <a:r>
              <a:rPr altLang="zh-CN" dirty="0" sz="5000" lang="en-US" spc="600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-</a:t>
            </a:r>
            <a:r>
              <a:rPr altLang="zh-CN" dirty="0" sz="5000" lang="en-US" spc="600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zh-CN" dirty="0" sz="5000" lang="en-US" spc="600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समाजशास्त्र</a:t>
            </a:r>
            <a:r>
              <a:rPr altLang="zh-CN" dirty="0" sz="5000" lang="en-US" spc="600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परिचय</a:t>
            </a:r>
            <a:r>
              <a:rPr altLang="zh-CN" dirty="0" sz="4400" lang="en-US" spc="600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zh-CN" dirty="0" sz="3900" lang="en-US" spc="600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पेपर</a:t>
            </a:r>
            <a:r>
              <a:rPr altLang="zh-CN" dirty="0" sz="3900" lang="en-US" spc="600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zh-CN" dirty="0" sz="3900" lang="en-US" spc="600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zh-CN" dirty="0" sz="3900" lang="en-US" spc="600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zh-CN" dirty="0" sz="3900" lang="en-US" spc="600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क्रमांक 1</a:t>
            </a:r>
            <a:r>
              <a:rPr altLang="zh-CN" dirty="0" sz="3900" lang="en-US" spc="600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घटक</a:t>
            </a:r>
            <a:r>
              <a:rPr altLang="zh-CN" dirty="0" sz="3900" lang="en-US" spc="600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क्रमांक</a:t>
            </a:r>
            <a:r>
              <a:rPr altLang="zh-CN" dirty="0" sz="3900" lang="en-US" spc="600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1.4</a:t>
            </a:r>
            <a:endParaRPr altLang="zh-CN" dirty="0" sz="3900" lang="en-US" spc="600">
              <a:blipFill rotWithShape="1" dpi="0">
                <a:blip xmlns:r="http://schemas.openxmlformats.org/officeDocument/2006/relationships" r:embed="rId1"/>
                <a:srcRect/>
                <a:tile algn="tl" flip="none" sx="100000" sy="100000" tx="0" ty="0"/>
              </a:blip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  <a:p>
            <a:pPr algn="dist"/>
            <a:r>
              <a:rPr altLang="zh-CN" dirty="0" sz="4400" lang="en-US" spc="600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विषय</a:t>
            </a:r>
            <a:r>
              <a:rPr altLang="zh-CN" dirty="0" sz="4400" lang="en-US" spc="600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अध्यापक</a:t>
            </a:r>
            <a:r>
              <a:rPr altLang="zh-CN" dirty="0" sz="4400" lang="en-US" spc="600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-</a:t>
            </a:r>
            <a:r>
              <a:rPr altLang="zh-CN" dirty="0" sz="4400" lang="en-US" spc="600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altLang="zh-CN" dirty="0" sz="4400" lang="en-US" spc="600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डॉ</a:t>
            </a:r>
            <a:r>
              <a:rPr altLang="zh-CN" dirty="0" sz="4400" lang="en-US" spc="600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.</a:t>
            </a:r>
            <a:r>
              <a:rPr altLang="zh-CN" dirty="0" sz="4400" lang="en-US" spc="600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अनिल</a:t>
            </a:r>
            <a:r>
              <a:rPr altLang="zh-CN" dirty="0" sz="4400" lang="en-US" spc="600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गाडेकर</a:t>
            </a:r>
            <a:endParaRPr altLang="zh-CN" dirty="0" sz="4400" lang="en-US" spc="600">
              <a:blipFill rotWithShape="1" dpi="0">
                <a:blip xmlns:r="http://schemas.openxmlformats.org/officeDocument/2006/relationships" r:embed="rId1"/>
                <a:srcRect/>
                <a:tile algn="tl" flip="none" sx="100000" sy="100000" tx="0" ty="0"/>
              </a:blip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  <a:p>
            <a:pPr algn="dist"/>
            <a:r>
              <a:rPr altLang="zh-CN" dirty="0" sz="3800" lang="en-US" spc="600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समाजशास्त्र विभाग</a:t>
            </a:r>
            <a:endParaRPr altLang="zh-CN" dirty="0" sz="3800" lang="en-US" spc="600">
              <a:blipFill rotWithShape="1" dpi="0">
                <a:blip xmlns:r="http://schemas.openxmlformats.org/officeDocument/2006/relationships" r:embed="rId1"/>
                <a:srcRect/>
                <a:tile algn="tl" flip="none" sx="100000" sy="100000" tx="0" ty="0"/>
              </a:blip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  <a:p>
            <a:pPr algn="dist"/>
            <a:r>
              <a:rPr altLang="zh-CN" dirty="0" sz="3800" lang="en-US" spc="600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मोबाईल नंबर</a:t>
            </a:r>
            <a:r>
              <a:rPr altLang="zh-CN" dirty="0" sz="3800" lang="en-US" spc="600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95</a:t>
            </a:r>
            <a:r>
              <a:rPr altLang="zh-CN" dirty="0" sz="3800" lang="en-US" spc="600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45</a:t>
            </a:r>
            <a:r>
              <a:rPr altLang="zh-CN" dirty="0" sz="3800" lang="en-US" spc="600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43 90</a:t>
            </a:r>
            <a:r>
              <a:rPr altLang="zh-CN" dirty="0" sz="3800" lang="en-US" spc="600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48</a:t>
            </a:r>
            <a:endParaRPr altLang="zh-CN" dirty="0" sz="3800" lang="en-US" spc="600">
              <a:blipFill rotWithShape="1" dpi="0">
                <a:blip xmlns:r="http://schemas.openxmlformats.org/officeDocument/2006/relationships" r:embed="rId1"/>
                <a:srcRect/>
                <a:tile algn="tl" flip="none" sx="100000" sy="100000" tx="0" ty="0"/>
              </a:blip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1048577" name="矩形 18"/>
          <p:cNvSpPr/>
          <p:nvPr/>
        </p:nvSpPr>
        <p:spPr>
          <a:xfrm>
            <a:off x="4305934" y="4209896"/>
            <a:ext cx="4177030" cy="256540"/>
          </a:xfrm>
          <a:prstGeom prst="rect"/>
        </p:spPr>
        <p:txBody>
          <a:bodyPr wrap="square">
            <a:spAutoFit/>
            <a:scene3d>
              <a:camera prst="orthographicFront"/>
              <a:lightRig dir="t" rig="threePt"/>
            </a:scene3d>
            <a:sp3d contourW="12700"/>
          </a:bodyPr>
          <a:p>
            <a:pPr algn="dist"/>
            <a:endParaRPr altLang="en-US" b="1" dirty="0" sz="1100" lang="zh-CN">
              <a:blipFill>
                <a:blip xmlns:r="http://schemas.openxmlformats.org/officeDocument/2006/relationships" r:embed="rId1">
                  <a:alphaModFix amt="94000"/>
                </a:blip>
                <a:tile algn="tl" flip="none" sx="100000" sy="100000" tx="0" ty="0"/>
              </a:blipFill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1048578" name="矩形 20"/>
          <p:cNvSpPr/>
          <p:nvPr/>
        </p:nvSpPr>
        <p:spPr>
          <a:xfrm>
            <a:off x="3670427" y="445611"/>
            <a:ext cx="8479574" cy="1285241"/>
          </a:xfrm>
          <a:prstGeom prst="rect"/>
        </p:spPr>
        <p:txBody>
          <a:bodyPr wrap="square">
            <a:spAutoFit/>
          </a:bodyPr>
          <a:p>
            <a:pPr algn="dist"/>
            <a:r>
              <a:rPr altLang="zh-CN" dirty="0" sz="4000" lang="zh-CN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श्री</a:t>
            </a:r>
            <a:r>
              <a:rPr altLang="zh-CN" dirty="0" sz="4000" lang="en-US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.</a:t>
            </a:r>
            <a:r>
              <a:rPr altLang="zh-CN" dirty="0" sz="4000" lang="en-US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छत्रपती</a:t>
            </a:r>
            <a:r>
              <a:rPr altLang="zh-CN" dirty="0" sz="4000" lang="en-US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शिवाजी</a:t>
            </a:r>
            <a:r>
              <a:rPr altLang="zh-CN" dirty="0" sz="4000" lang="en-US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महाविद्यालय</a:t>
            </a:r>
            <a:r>
              <a:rPr altLang="zh-CN" dirty="0" sz="4000" lang="en-US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,</a:t>
            </a:r>
            <a:r>
              <a:rPr altLang="zh-CN" dirty="0" sz="4000" lang="en-US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उमरगा</a:t>
            </a:r>
            <a:endParaRPr altLang="zh-CN" dirty="0" sz="4000" lang="en-US">
              <a:blipFill rotWithShape="1" dpi="0">
                <a:blip xmlns:r="http://schemas.openxmlformats.org/officeDocument/2006/relationships" r:embed="rId1"/>
                <a:srcRect/>
                <a:tile algn="tl" flip="none" sx="100000" sy="100000" tx="0" ty="0"/>
              </a:blip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  <a:p>
            <a:pPr algn="dist"/>
            <a:r>
              <a:rPr altLang="zh-CN" dirty="0" sz="4000" lang="en-US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समाजशास्त्र</a:t>
            </a:r>
            <a:r>
              <a:rPr altLang="zh-CN" dirty="0" sz="4000" lang="en-US">
                <a:blipFill rotWithShape="1" dpi="0">
                  <a:blip xmlns:r="http://schemas.openxmlformats.org/officeDocument/2006/relationships" r:embed="rId1"/>
                  <a:srcRect/>
                  <a:tile algn="tl" flip="none" sx="100000" sy="100000" tx="0" ty="0"/>
                </a:blip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विभाग</a:t>
            </a:r>
            <a:endParaRPr altLang="zh-CN" dirty="0" sz="4000" lang="en-US">
              <a:blipFill rotWithShape="1" dpi="0">
                <a:blip xmlns:r="http://schemas.openxmlformats.org/officeDocument/2006/relationships" r:embed="rId1"/>
                <a:srcRect/>
                <a:tile algn="tl" flip="none" sx="100000" sy="100000" tx="0" ty="0"/>
              </a:blip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cxnSp>
        <p:nvCxnSpPr>
          <p:cNvPr id="3145728" name="直接连接符 21"/>
          <p:cNvCxnSpPr>
            <a:cxnSpLocks/>
          </p:cNvCxnSpPr>
          <p:nvPr/>
        </p:nvCxnSpPr>
        <p:spPr>
          <a:xfrm>
            <a:off x="3670427" y="2460624"/>
            <a:ext cx="1271016" cy="0"/>
          </a:xfrm>
          <a:prstGeom prst="line"/>
          <a:ln>
            <a:gradFill>
              <a:gsLst>
                <a:gs pos="0">
                  <a:schemeClr val="accent1">
                    <a:lumMod val="5000"/>
                    <a:lumOff val="95000"/>
                    <a:alpha val="12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  <a:alpha val="3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29" name="直接连接符 22"/>
          <p:cNvCxnSpPr>
            <a:cxnSpLocks/>
          </p:cNvCxnSpPr>
          <p:nvPr/>
        </p:nvCxnSpPr>
        <p:spPr>
          <a:xfrm>
            <a:off x="2572393" y="1523046"/>
            <a:ext cx="0" cy="1491872"/>
          </a:xfrm>
          <a:prstGeom prst="line"/>
          <a:ln>
            <a:gradFill>
              <a:gsLst>
                <a:gs pos="0">
                  <a:schemeClr val="accent1">
                    <a:lumMod val="5000"/>
                    <a:lumOff val="95000"/>
                    <a:alpha val="12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  <a:alpha val="3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0" name="直接连接符 23"/>
          <p:cNvCxnSpPr>
            <a:cxnSpLocks/>
          </p:cNvCxnSpPr>
          <p:nvPr/>
        </p:nvCxnSpPr>
        <p:spPr>
          <a:xfrm>
            <a:off x="8190461" y="4257657"/>
            <a:ext cx="1271016" cy="0"/>
          </a:xfrm>
          <a:prstGeom prst="line"/>
          <a:ln>
            <a:gradFill>
              <a:gsLst>
                <a:gs pos="0">
                  <a:schemeClr val="accent1">
                    <a:lumMod val="5000"/>
                    <a:lumOff val="95000"/>
                    <a:alpha val="12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  <a:alpha val="3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1" name="直接连接符 24"/>
          <p:cNvCxnSpPr>
            <a:cxnSpLocks/>
          </p:cNvCxnSpPr>
          <p:nvPr/>
        </p:nvCxnSpPr>
        <p:spPr>
          <a:xfrm>
            <a:off x="9190061" y="2974564"/>
            <a:ext cx="0" cy="1491872"/>
          </a:xfrm>
          <a:prstGeom prst="line"/>
          <a:ln>
            <a:gradFill>
              <a:gsLst>
                <a:gs pos="0">
                  <a:schemeClr val="accent1">
                    <a:lumMod val="5000"/>
                    <a:lumOff val="95000"/>
                    <a:alpha val="12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  <a:alpha val="3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ver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after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7"/>
                                        <p:tgtEl>
                                          <p:spTgt spid="1048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9" nodeType="afterEffect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dur="500" id="11"/>
                                        <p:tgtEl>
                                          <p:spTgt spid="1048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2">
                            <p:stCondLst>
                              <p:cond delay="1000"/>
                            </p:stCondLst>
                            <p:childTnLst>
                              <p:par>
                                <p:cTn fill="hold" grpId="0" id="13" nodeType="afterEffect" presetClass="entr" presetID="43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" id="15"/>
                                        <p:tgtEl>
                                          <p:spTgt spid="10485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400" fill="hold" id="16"/>
                                        <p:tgtEl>
                                          <p:spTgt spid="1048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400" fill="hold" id="17"/>
                                        <p:tgtEl>
                                          <p:spTgt spid="1048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ecel="50000" dur="600" fill="hold" id="18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8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ecel="50000" dur="600" fill="hold" id="19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8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8">
                            <p:stCondLst>
                              <p:cond delay="3000"/>
                            </p:stCondLst>
                            <p:childTnLst>
                              <p:par>
                                <p:cTn fill="hold" id="29" nodeType="after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31"/>
                                        <p:tgtEl>
                                          <p:spTgt spid="3145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2">
                            <p:stCondLst>
                              <p:cond delay="3500"/>
                            </p:stCondLst>
                            <p:childTnLst>
                              <p:par>
                                <p:cTn fill="hold" id="33" nodeType="after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35"/>
                                        <p:tgtEl>
                                          <p:spTgt spid="3145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6">
                            <p:stCondLst>
                              <p:cond delay="4000"/>
                            </p:stCondLst>
                            <p:childTnLst>
                              <p:par>
                                <p:cTn fill="hold" id="37" nodeType="after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39"/>
                                        <p:tgtEl>
                                          <p:spTgt spid="3145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40">
                            <p:stCondLst>
                              <p:cond delay="4500"/>
                            </p:stCondLst>
                            <p:childTnLst>
                              <p:par>
                                <p:cTn fill="hold" id="41" nodeType="after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43"/>
                                        <p:tgtEl>
                                          <p:spTgt spid="3145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76" grpId="0"/>
      <p:bldP spid="1048577" grpId="0"/>
      <p:bldP spid="104857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标题 3"/>
          <p:cNvSpPr>
            <a:spLocks noGrp="1"/>
          </p:cNvSpPr>
          <p:nvPr>
            <p:ph type="title"/>
          </p:nvPr>
        </p:nvSpPr>
        <p:spPr>
          <a:xfrm>
            <a:off x="2972091" y="0"/>
            <a:ext cx="8983868" cy="7221852"/>
          </a:xfrm>
        </p:spPr>
        <p:txBody>
          <a:bodyPr/>
          <a:p>
            <a:pPr algn="l">
              <a:lnSpc>
                <a:spcPct val="150000"/>
              </a:lnSpc>
            </a:pPr>
            <a:r>
              <a:rPr altLang="zh-CN" sz="2600" lang="en-US"/>
              <a:t> </a:t>
            </a:r>
            <a:r>
              <a:rPr altLang="zh-CN" sz="2600" lang="en-US"/>
              <a:t> </a:t>
            </a:r>
            <a:r>
              <a:rPr altLang="zh-CN" sz="2600" lang="en-US"/>
              <a:t> </a:t>
            </a:r>
            <a:r>
              <a:rPr altLang="zh-CN" sz="3200" lang="en-US">
                <a:solidFill>
                  <a:srgbClr val="FFC000"/>
                </a:solidFill>
              </a:rPr>
              <a:t>भारतातील</a:t>
            </a:r>
            <a:r>
              <a:rPr altLang="zh-CN" sz="3200" lang="en-US">
                <a:solidFill>
                  <a:srgbClr val="FFC000"/>
                </a:solidFill>
              </a:rPr>
              <a:t> समाजशास्त्राचा विकास</a:t>
            </a:r>
            <a:r>
              <a:rPr altLang="zh-CN" sz="3200" lang="en-US">
                <a:solidFill>
                  <a:srgbClr val="FFC000"/>
                </a:solidFill>
              </a:rPr>
              <a:t> </a:t>
            </a:r>
            <a:br>
              <a:rPr altLang="zh-CN" sz="3200" lang="en-US">
                <a:solidFill>
                  <a:srgbClr val="FFC000"/>
                </a:solidFill>
              </a:rPr>
            </a:br>
            <a:r>
              <a:rPr altLang="zh-CN" sz="2000" lang="en-US">
                <a:solidFill>
                  <a:srgbClr val="FFFFFF"/>
                </a:solidFill>
              </a:rPr>
              <a:t>भारतामध्येही</a:t>
            </a:r>
            <a:r>
              <a:rPr altLang="zh-CN" sz="2000" lang="en-US">
                <a:solidFill>
                  <a:srgbClr val="FFFFFF"/>
                </a:solidFill>
              </a:rPr>
              <a:t> </a:t>
            </a:r>
            <a:r>
              <a:rPr altLang="zh-CN" sz="2000" lang="en-US"/>
              <a:t>सामाजिक</a:t>
            </a:r>
            <a:r>
              <a:rPr altLang="zh-CN" sz="2000" lang="en-US"/>
              <a:t> जीवना</a:t>
            </a:r>
            <a:r>
              <a:rPr altLang="zh-CN" sz="2000" lang="en-US"/>
              <a:t> </a:t>
            </a:r>
            <a:r>
              <a:rPr altLang="zh-CN" sz="2000" lang="en-US"/>
              <a:t>संबंधीचे</a:t>
            </a:r>
            <a:r>
              <a:rPr altLang="zh-CN" sz="2000" lang="en-US"/>
              <a:t> विचार</a:t>
            </a:r>
            <a:r>
              <a:rPr altLang="zh-CN" sz="2000" lang="en-US"/>
              <a:t> विविध</a:t>
            </a:r>
            <a:r>
              <a:rPr altLang="zh-CN" sz="2000" lang="en-US"/>
              <a:t> धार्मिक</a:t>
            </a:r>
            <a:r>
              <a:rPr altLang="zh-CN" sz="2000" lang="en-US"/>
              <a:t> ग्रंथ</a:t>
            </a:r>
            <a:r>
              <a:rPr altLang="zh-CN" sz="2000" lang="en-US"/>
              <a:t> उल्लेखित</a:t>
            </a:r>
            <a:r>
              <a:rPr altLang="zh-CN" sz="2000" lang="en-US"/>
              <a:t> दिसून येतात</a:t>
            </a:r>
            <a:r>
              <a:rPr altLang="zh-CN" sz="2000" lang="en-US"/>
              <a:t>.</a:t>
            </a:r>
            <a:r>
              <a:rPr altLang="zh-CN" sz="2000" lang="en-US"/>
              <a:t> पण</a:t>
            </a:r>
            <a:r>
              <a:rPr altLang="zh-CN" sz="2000" lang="en-US"/>
              <a:t> त्या</a:t>
            </a:r>
            <a:r>
              <a:rPr altLang="zh-CN" sz="2000" lang="en-US"/>
              <a:t> विचारांना</a:t>
            </a:r>
            <a:r>
              <a:rPr altLang="zh-CN" sz="2000" lang="en-US"/>
              <a:t> शास्त्रीय</a:t>
            </a:r>
            <a:r>
              <a:rPr altLang="zh-CN" sz="2000" lang="en-US"/>
              <a:t> आधार</a:t>
            </a:r>
            <a:r>
              <a:rPr altLang="zh-CN" sz="2000" lang="en-US"/>
              <a:t> नसल्याने</a:t>
            </a:r>
            <a:r>
              <a:rPr altLang="zh-CN" sz="2000" lang="en-US"/>
              <a:t> ते</a:t>
            </a:r>
            <a:r>
              <a:rPr altLang="zh-CN" sz="2000" lang="en-US"/>
              <a:t> सामाजिक</a:t>
            </a:r>
            <a:r>
              <a:rPr altLang="zh-CN" sz="2000" lang="en-US"/>
              <a:t> तत्त्वज्ञान</a:t>
            </a:r>
            <a:r>
              <a:rPr altLang="zh-CN" sz="2000" lang="en-US"/>
              <a:t> किंवा</a:t>
            </a:r>
            <a:r>
              <a:rPr altLang="zh-CN" sz="2000" lang="en-US"/>
              <a:t> सामाजिक</a:t>
            </a:r>
            <a:r>
              <a:rPr altLang="zh-CN" sz="2000" lang="en-US"/>
              <a:t> विचार</a:t>
            </a:r>
            <a:r>
              <a:rPr altLang="zh-CN" sz="2000" lang="en-US"/>
              <a:t> म्हणून</a:t>
            </a:r>
            <a:r>
              <a:rPr altLang="zh-CN" sz="2000" lang="en-US"/>
              <a:t> ओळखले</a:t>
            </a:r>
            <a:r>
              <a:rPr altLang="zh-CN" sz="2000" lang="en-US"/>
              <a:t> जाते</a:t>
            </a:r>
            <a:r>
              <a:rPr altLang="zh-CN" sz="2000" lang="en-US"/>
              <a:t>.</a:t>
            </a:r>
            <a:r>
              <a:rPr altLang="zh-CN" sz="2000" lang="en-US"/>
              <a:t> भारतामध्ये</a:t>
            </a:r>
            <a:r>
              <a:rPr altLang="zh-CN" sz="2000" lang="en-US"/>
              <a:t> </a:t>
            </a:r>
            <a:r>
              <a:rPr altLang="zh-CN" sz="2000" lang="en-US"/>
              <a:t> एकोणिसाव्या</a:t>
            </a:r>
            <a:r>
              <a:rPr altLang="zh-CN" sz="2000" lang="en-US"/>
              <a:t> शतकात</a:t>
            </a:r>
            <a:r>
              <a:rPr altLang="zh-CN" sz="2000" lang="en-US"/>
              <a:t> समाजशास्त्रीय</a:t>
            </a:r>
            <a:r>
              <a:rPr altLang="zh-CN" sz="2000" lang="en-US"/>
              <a:t> अभ्यासाला</a:t>
            </a:r>
            <a:r>
              <a:rPr altLang="zh-CN" sz="2000" lang="en-US"/>
              <a:t> खऱ्या अर्थाने</a:t>
            </a:r>
            <a:r>
              <a:rPr altLang="zh-CN" sz="2000" lang="en-US"/>
              <a:t> सुरुवात झाली</a:t>
            </a:r>
            <a:r>
              <a:rPr altLang="zh-CN" sz="2000" lang="en-US"/>
              <a:t> आहे</a:t>
            </a:r>
            <a:r>
              <a:rPr altLang="zh-CN" sz="2000" lang="en-US"/>
              <a:t>.</a:t>
            </a:r>
            <a:r>
              <a:rPr altLang="zh-CN" sz="2000" lang="en-US"/>
              <a:t> अनेक</a:t>
            </a:r>
            <a:r>
              <a:rPr altLang="zh-CN" sz="2000" lang="en-US"/>
              <a:t> विचारवंत</a:t>
            </a:r>
            <a:r>
              <a:rPr altLang="zh-CN" sz="2000" lang="en-US"/>
              <a:t>,</a:t>
            </a:r>
            <a:r>
              <a:rPr altLang="zh-CN" sz="2000" lang="en-US"/>
              <a:t> समाजशास्त्रज्ञ</a:t>
            </a:r>
            <a:r>
              <a:rPr altLang="zh-CN" sz="2000" lang="en-US"/>
              <a:t> संशोध</a:t>
            </a:r>
            <a:r>
              <a:rPr altLang="zh-CN" sz="2000" lang="en-US"/>
              <a:t>क</a:t>
            </a:r>
            <a:r>
              <a:rPr altLang="zh-CN" sz="2000" lang="en-US"/>
              <a:t> </a:t>
            </a:r>
            <a:r>
              <a:rPr altLang="zh-CN" sz="2000" lang="en-US"/>
              <a:t> भारतीय</a:t>
            </a:r>
            <a:r>
              <a:rPr altLang="zh-CN" sz="2000" lang="en-US"/>
              <a:t> समाजशास्त्राच्या</a:t>
            </a:r>
            <a:r>
              <a:rPr altLang="zh-CN" sz="2000" lang="en-US"/>
              <a:t> विकासामध्ये</a:t>
            </a:r>
            <a:r>
              <a:rPr altLang="zh-CN" sz="2000" lang="en-US"/>
              <a:t> मोलाचे</a:t>
            </a:r>
            <a:r>
              <a:rPr altLang="zh-CN" sz="2000" lang="en-US"/>
              <a:t> योगदान</a:t>
            </a:r>
            <a:r>
              <a:rPr altLang="zh-CN" sz="2000" lang="en-US"/>
              <a:t> दिले</a:t>
            </a:r>
            <a:r>
              <a:rPr altLang="zh-CN" sz="2000" lang="en-US"/>
              <a:t> आहे</a:t>
            </a:r>
            <a:r>
              <a:rPr altLang="zh-CN" sz="2000" lang="en-US"/>
              <a:t>.</a:t>
            </a:r>
            <a:r>
              <a:rPr altLang="zh-CN" sz="2000" lang="en-US"/>
              <a:t> पॅट्रिक </a:t>
            </a:r>
            <a:r>
              <a:rPr altLang="zh-CN" sz="2000" lang="en-US"/>
              <a:t>गि</a:t>
            </a:r>
            <a:r>
              <a:rPr altLang="zh-CN" sz="2000" lang="en-US"/>
              <a:t>डी</a:t>
            </a:r>
            <a:r>
              <a:rPr altLang="zh-CN" sz="2000" lang="en-US"/>
              <a:t>स</a:t>
            </a:r>
            <a:r>
              <a:rPr altLang="zh-CN" sz="2000" lang="en-US"/>
              <a:t> </a:t>
            </a:r>
            <a:r>
              <a:rPr altLang="zh-CN" sz="2000" lang="en-US"/>
              <a:t>,</a:t>
            </a:r>
            <a:r>
              <a:rPr altLang="zh-CN" sz="2000" lang="en-US"/>
              <a:t> </a:t>
            </a:r>
            <a:r>
              <a:rPr altLang="zh-CN" sz="2000" lang="en-US"/>
              <a:t>जी</a:t>
            </a:r>
            <a:r>
              <a:rPr altLang="zh-CN" sz="2000" lang="en-US"/>
              <a:t> </a:t>
            </a:r>
            <a:r>
              <a:rPr altLang="zh-CN" sz="2000" lang="en-US"/>
              <a:t>एस</a:t>
            </a:r>
            <a:r>
              <a:rPr altLang="zh-CN" sz="2000" lang="en-US"/>
              <a:t> </a:t>
            </a:r>
            <a:r>
              <a:rPr altLang="zh-CN" sz="2000" lang="en-US"/>
              <a:t>घुर्य</a:t>
            </a:r>
            <a:r>
              <a:rPr altLang="zh-CN" sz="2000" lang="en-US"/>
              <a:t> </a:t>
            </a:r>
            <a:r>
              <a:rPr altLang="zh-CN" sz="2000" lang="en-US"/>
              <a:t>,</a:t>
            </a:r>
            <a:r>
              <a:rPr altLang="zh-CN" sz="2000" lang="en-US"/>
              <a:t> </a:t>
            </a:r>
            <a:r>
              <a:rPr altLang="zh-CN" sz="2000" lang="en-US"/>
              <a:t> </a:t>
            </a:r>
            <a:r>
              <a:rPr altLang="zh-CN" sz="2000" lang="en-US"/>
              <a:t>एम</a:t>
            </a:r>
            <a:r>
              <a:rPr altLang="zh-CN" sz="2000" lang="en-US"/>
              <a:t> एन श्रीनिवास</a:t>
            </a:r>
            <a:r>
              <a:rPr altLang="zh-CN" sz="2000" lang="en-US"/>
              <a:t>,</a:t>
            </a:r>
            <a:r>
              <a:rPr altLang="zh-CN" sz="2000" lang="en-US"/>
              <a:t> एस सी दुबे</a:t>
            </a:r>
            <a:r>
              <a:rPr altLang="zh-CN" sz="2000" lang="en-US"/>
              <a:t> </a:t>
            </a:r>
            <a:r>
              <a:rPr altLang="zh-CN" sz="2000" lang="en-US"/>
              <a:t>,</a:t>
            </a:r>
            <a:r>
              <a:rPr altLang="zh-CN" sz="2000" lang="en-US"/>
              <a:t> </a:t>
            </a:r>
            <a:r>
              <a:rPr altLang="zh-CN" sz="2000" lang="en-US"/>
              <a:t>इरावती</a:t>
            </a:r>
            <a:r>
              <a:rPr altLang="zh-CN" sz="2000" lang="en-US"/>
              <a:t> कर्वे</a:t>
            </a:r>
            <a:r>
              <a:rPr altLang="zh-CN" sz="2000" lang="en-US"/>
              <a:t>,</a:t>
            </a:r>
            <a:r>
              <a:rPr altLang="zh-CN" sz="2000" lang="en-US"/>
              <a:t> डॉ</a:t>
            </a:r>
            <a:r>
              <a:rPr altLang="zh-CN" sz="2000" lang="en-US"/>
              <a:t>.</a:t>
            </a:r>
            <a:r>
              <a:rPr altLang="zh-CN" sz="2000" lang="en-US"/>
              <a:t> बाबासाहेब</a:t>
            </a:r>
            <a:r>
              <a:rPr altLang="zh-CN" sz="2000" lang="en-US"/>
              <a:t> आंबेडकर</a:t>
            </a:r>
            <a:r>
              <a:rPr altLang="zh-CN" sz="2000" lang="en-US"/>
              <a:t> </a:t>
            </a:r>
            <a:r>
              <a:rPr altLang="zh-CN" sz="2000" lang="en-US"/>
              <a:t>,</a:t>
            </a:r>
            <a:r>
              <a:rPr altLang="zh-CN" sz="2000" lang="en-US"/>
              <a:t> </a:t>
            </a:r>
            <a:r>
              <a:rPr altLang="zh-CN" sz="2000" lang="en-US"/>
              <a:t>लुईस</a:t>
            </a:r>
            <a:r>
              <a:rPr altLang="zh-CN" sz="2000" lang="en-US"/>
              <a:t> </a:t>
            </a:r>
            <a:r>
              <a:rPr altLang="zh-CN" sz="2000" lang="en-US"/>
              <a:t>ड्यूमा</a:t>
            </a:r>
            <a:r>
              <a:rPr altLang="zh-CN" sz="2000" lang="en-US"/>
              <a:t>,</a:t>
            </a:r>
            <a:r>
              <a:rPr altLang="zh-CN" sz="2000" lang="en-US"/>
              <a:t> </a:t>
            </a:r>
            <a:r>
              <a:rPr altLang="zh-CN" sz="2000" lang="en-US"/>
              <a:t>आर</a:t>
            </a:r>
            <a:r>
              <a:rPr altLang="zh-CN" sz="2000" lang="en-US"/>
              <a:t> एन</a:t>
            </a:r>
            <a:r>
              <a:rPr altLang="zh-CN" sz="2000" lang="en-US"/>
              <a:t> मुखर्जी</a:t>
            </a:r>
            <a:r>
              <a:rPr altLang="zh-CN" sz="2000" lang="en-US"/>
              <a:t>,</a:t>
            </a:r>
            <a:r>
              <a:rPr altLang="zh-CN" sz="2000" lang="en-US"/>
              <a:t> डीपी</a:t>
            </a:r>
            <a:r>
              <a:rPr altLang="zh-CN" sz="2000" lang="en-US"/>
              <a:t> मुखर्जी</a:t>
            </a:r>
            <a:r>
              <a:rPr altLang="zh-CN" sz="2000" lang="en-US"/>
              <a:t> </a:t>
            </a:r>
            <a:r>
              <a:rPr altLang="zh-CN" sz="2000" lang="en-US"/>
              <a:t>,</a:t>
            </a:r>
            <a:r>
              <a:rPr altLang="zh-CN" sz="2000" lang="en-US"/>
              <a:t> </a:t>
            </a:r>
            <a:r>
              <a:rPr altLang="zh-CN" sz="2000" lang="en-US"/>
              <a:t>ब</a:t>
            </a:r>
            <a:r>
              <a:rPr altLang="zh-CN" sz="2000" lang="en-US"/>
              <a:t>जेंद्र</a:t>
            </a:r>
            <a:r>
              <a:rPr altLang="zh-CN" sz="2000" lang="en-US"/>
              <a:t>नाथ</a:t>
            </a:r>
            <a:r>
              <a:rPr altLang="zh-CN" sz="2000" lang="en-US"/>
              <a:t> </a:t>
            </a:r>
            <a:r>
              <a:rPr altLang="zh-CN" sz="2000" lang="en-US"/>
              <a:t>सि</a:t>
            </a:r>
            <a:r>
              <a:rPr altLang="zh-CN" sz="2000" lang="en-US"/>
              <a:t>ल</a:t>
            </a:r>
            <a:r>
              <a:rPr altLang="zh-CN" sz="2000" lang="en-US"/>
              <a:t>.</a:t>
            </a:r>
            <a:r>
              <a:rPr altLang="zh-CN" sz="2000" lang="en-US"/>
              <a:t> इत्यादी</a:t>
            </a:r>
            <a:r>
              <a:rPr altLang="zh-CN" sz="2000" lang="en-US"/>
              <a:t> अनेक</a:t>
            </a:r>
            <a:r>
              <a:rPr altLang="zh-CN" sz="2000" lang="en-US"/>
              <a:t> भारतीय</a:t>
            </a:r>
            <a:r>
              <a:rPr altLang="zh-CN" sz="2000" lang="en-US"/>
              <a:t> समाजशास्त्रज्ञांनी</a:t>
            </a:r>
            <a:r>
              <a:rPr altLang="zh-CN" sz="2000" lang="en-US"/>
              <a:t> समाजशास्त्राचा</a:t>
            </a:r>
            <a:r>
              <a:rPr altLang="zh-CN" sz="2000" lang="en-US"/>
              <a:t> विकास</a:t>
            </a:r>
            <a:r>
              <a:rPr altLang="zh-CN" sz="2000" lang="en-US"/>
              <a:t> केला</a:t>
            </a:r>
            <a:r>
              <a:rPr altLang="zh-CN" sz="2000" lang="en-US"/>
              <a:t> आहे</a:t>
            </a:r>
            <a:r>
              <a:rPr altLang="zh-CN" sz="2000" lang="en-US"/>
              <a:t>.</a:t>
            </a:r>
            <a:br>
              <a:rPr altLang="zh-CN" sz="2000" lang="en-US"/>
            </a:br>
            <a:r>
              <a:rPr altLang="zh-CN" sz="2000" lang="en-US"/>
              <a:t> </a:t>
            </a:r>
            <a:r>
              <a:rPr altLang="zh-CN" sz="2000" lang="en-US"/>
              <a:t>1</a:t>
            </a:r>
            <a:r>
              <a:rPr altLang="zh-CN" sz="2000" lang="en-US"/>
              <a:t>.</a:t>
            </a:r>
            <a:r>
              <a:rPr altLang="zh-CN" sz="2000" lang="en-US"/>
              <a:t> </a:t>
            </a:r>
            <a:r>
              <a:rPr altLang="zh-CN" sz="2000" lang="en-US"/>
              <a:t>कोलकत्ता विद्यापीठ</a:t>
            </a:r>
            <a:r>
              <a:rPr altLang="zh-CN" sz="2000" lang="en-US"/>
              <a:t> 1917</a:t>
            </a:r>
            <a:br>
              <a:rPr altLang="zh-CN" sz="2000" lang="en-US"/>
            </a:br>
            <a:r>
              <a:rPr altLang="zh-CN" sz="2000" lang="en-US"/>
              <a:t> </a:t>
            </a:r>
            <a:r>
              <a:rPr altLang="zh-CN" sz="2000" lang="en-US"/>
              <a:t>2</a:t>
            </a:r>
            <a:r>
              <a:rPr altLang="zh-CN" sz="2000" lang="en-US"/>
              <a:t>.</a:t>
            </a:r>
            <a:r>
              <a:rPr altLang="zh-CN" sz="2000" lang="en-US"/>
              <a:t> </a:t>
            </a:r>
            <a:r>
              <a:rPr altLang="zh-CN" sz="2000" lang="en-US"/>
              <a:t>मुंबई</a:t>
            </a:r>
            <a:r>
              <a:rPr altLang="zh-CN" sz="2000" lang="en-US"/>
              <a:t> विद्यापीठ</a:t>
            </a:r>
            <a:r>
              <a:rPr altLang="zh-CN" sz="2000" lang="en-US"/>
              <a:t> 1919</a:t>
            </a:r>
            <a:br>
              <a:rPr altLang="zh-CN" sz="2000" lang="en-US"/>
            </a:br>
            <a:r>
              <a:rPr altLang="zh-CN" sz="2000" lang="en-US"/>
              <a:t> </a:t>
            </a:r>
            <a:r>
              <a:rPr altLang="zh-CN" sz="2000" lang="en-US"/>
              <a:t>3</a:t>
            </a:r>
            <a:r>
              <a:rPr altLang="zh-CN" sz="2000" lang="en-US"/>
              <a:t>.</a:t>
            </a:r>
            <a:r>
              <a:rPr altLang="zh-CN" sz="2000" lang="en-US"/>
              <a:t> </a:t>
            </a:r>
            <a:r>
              <a:rPr altLang="zh-CN" sz="2000" lang="en-US"/>
              <a:t>लखनऊ</a:t>
            </a:r>
            <a:r>
              <a:rPr altLang="zh-CN" sz="2000" lang="en-US"/>
              <a:t> विद्यापीठ</a:t>
            </a:r>
            <a:r>
              <a:rPr altLang="zh-CN" sz="2000" lang="en-US"/>
              <a:t> </a:t>
            </a:r>
            <a:r>
              <a:rPr altLang="zh-CN" sz="2000" lang="en-US"/>
              <a:t>1921</a:t>
            </a:r>
            <a:br>
              <a:rPr altLang="zh-CN" sz="2000" lang="en-US"/>
            </a:br>
            <a:r>
              <a:rPr altLang="zh-CN" sz="2000" lang="en-US"/>
              <a:t> </a:t>
            </a:r>
            <a:r>
              <a:rPr altLang="zh-CN" sz="2000" lang="en-US"/>
              <a:t>4</a:t>
            </a:r>
            <a:r>
              <a:rPr altLang="zh-CN" sz="2000" lang="en-US"/>
              <a:t>.</a:t>
            </a:r>
            <a:r>
              <a:rPr altLang="zh-CN" sz="2000" lang="en-US"/>
              <a:t> </a:t>
            </a:r>
            <a:r>
              <a:rPr altLang="zh-CN" sz="2000" lang="en-US"/>
              <a:t>काशी विद्यापीठ</a:t>
            </a:r>
            <a:r>
              <a:rPr altLang="zh-CN" sz="2000" lang="en-US"/>
              <a:t> 1921</a:t>
            </a:r>
            <a:br>
              <a:rPr altLang="zh-CN" sz="2000" lang="en-US"/>
            </a:br>
            <a:r>
              <a:rPr altLang="zh-CN" sz="2000" lang="en-US"/>
              <a:t>यानंतर</a:t>
            </a:r>
            <a:r>
              <a:rPr altLang="zh-CN" sz="2000" lang="en-US"/>
              <a:t> बहुतांश</a:t>
            </a:r>
            <a:r>
              <a:rPr altLang="zh-CN" sz="2000" lang="en-US"/>
              <a:t> सर्व</a:t>
            </a:r>
            <a:r>
              <a:rPr altLang="zh-CN" sz="2000" lang="en-US"/>
              <a:t> विद्यापीठात</a:t>
            </a:r>
            <a:r>
              <a:rPr altLang="zh-CN" sz="2000" lang="en-US"/>
              <a:t> कमी-अधिक प्रमाणात</a:t>
            </a:r>
            <a:r>
              <a:rPr altLang="zh-CN" sz="2000" lang="en-US"/>
              <a:t> महाविद्यालयांमध्ये</a:t>
            </a:r>
            <a:r>
              <a:rPr altLang="zh-CN" sz="2000" lang="en-US"/>
              <a:t> ही</a:t>
            </a:r>
            <a:r>
              <a:rPr altLang="zh-CN" sz="2000" lang="en-US"/>
              <a:t> समाजशास्त्राच्या अभ्यासास</a:t>
            </a:r>
            <a:r>
              <a:rPr altLang="zh-CN" sz="2000" lang="en-US"/>
              <a:t> सुरुवात</a:t>
            </a:r>
            <a:r>
              <a:rPr altLang="zh-CN" sz="2000" lang="en-US"/>
              <a:t> झाली आहे</a:t>
            </a:r>
            <a:r>
              <a:rPr altLang="zh-CN" sz="2000" lang="en-US"/>
              <a:t>.</a:t>
            </a:r>
            <a:r>
              <a:rPr altLang="zh-CN" sz="2600" lang="en-US"/>
              <a:t> </a:t>
            </a:r>
            <a:endParaRPr altLang="zh-CN" sz="2600" lang="zh-CN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矩形 10"/>
          <p:cNvSpPr/>
          <p:nvPr/>
        </p:nvSpPr>
        <p:spPr>
          <a:xfrm>
            <a:off x="2787015" y="2725420"/>
            <a:ext cx="6915785" cy="854075"/>
          </a:xfrm>
          <a:prstGeom prst="rect"/>
        </p:spPr>
        <p:txBody>
          <a:bodyPr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altLang="zh-CN" dirty="0" sz="7200" lang="en-US" spc="600">
                <a:latin typeface="Calibri" panose="020F0502020204030204" pitchFamily="34" charset="0"/>
                <a:ea typeface="Calibri" panose="020F0502020204030204" pitchFamily="34" charset="0"/>
                <a:cs typeface="+mj-cs"/>
                <a:sym typeface="Arial" panose="020B0604020202020204" pitchFamily="34" charset="0"/>
              </a:rPr>
              <a:t>THANK YOU</a:t>
            </a:r>
            <a:endParaRPr altLang="zh-CN" dirty="0" sz="7200" lang="en-US" spc="600">
              <a:latin typeface="Calibri" panose="020F0502020204030204" pitchFamily="34" charset="0"/>
              <a:ea typeface="Calibri" panose="020F0502020204030204" pitchFamily="34" charset="0"/>
              <a:cs typeface="+mj-cs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after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7"/>
                                        <p:tgtEl>
                                          <p:spTgt spid="1048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2" name="文本占位符 10"/>
          <p:cNvSpPr>
            <a:spLocks noGrp="1"/>
          </p:cNvSpPr>
          <p:nvPr>
            <p:ph type="body" sz="quarter" idx="11"/>
          </p:nvPr>
        </p:nvSpPr>
        <p:spPr>
          <a:xfrm>
            <a:off x="3021726" y="1889922"/>
            <a:ext cx="9170273" cy="4193540"/>
          </a:xfrm>
        </p:spPr>
        <p:txBody>
          <a:bodyPr/>
          <a:p>
            <a:pPr algn="l">
              <a:lnSpc>
                <a:spcPct val="150000"/>
              </a:lnSpc>
            </a:pPr>
            <a:r>
              <a:rPr altLang="zh-CN" dirty="0" lang="en-US"/>
              <a:t> 
</a:t>
            </a:r>
            <a:r>
              <a:rPr altLang="zh-CN" dirty="0" sz="2950" lang="en-US"/>
              <a:t>या</a:t>
            </a:r>
            <a:r>
              <a:rPr altLang="zh-CN" dirty="0" sz="2950" lang="en-US"/>
              <a:t> अगोदरच्या</a:t>
            </a:r>
            <a:r>
              <a:rPr altLang="zh-CN" dirty="0" sz="2950" lang="en-US"/>
              <a:t> सादरीकरणामध्ये</a:t>
            </a:r>
            <a:r>
              <a:rPr altLang="zh-CN" dirty="0" sz="2950" lang="en-US"/>
              <a:t> आपण</a:t>
            </a:r>
            <a:r>
              <a:rPr altLang="zh-CN" dirty="0" sz="2950" lang="en-US"/>
              <a:t> समाजशास्त्राचा</a:t>
            </a:r>
            <a:r>
              <a:rPr altLang="zh-CN" dirty="0" sz="2950" lang="en-US"/>
              <a:t> परिचय</a:t>
            </a:r>
            <a:r>
              <a:rPr altLang="zh-CN" dirty="0" sz="2950" lang="en-US"/>
              <a:t> </a:t>
            </a:r>
            <a:r>
              <a:rPr altLang="zh-CN" dirty="0" sz="2950" lang="en-US"/>
              <a:t>करून</a:t>
            </a:r>
            <a:r>
              <a:rPr altLang="zh-CN" dirty="0" sz="2950" lang="en-US"/>
              <a:t> घेतला</a:t>
            </a:r>
            <a:r>
              <a:rPr altLang="zh-CN" dirty="0" sz="2950" lang="en-US"/>
              <a:t> आहे</a:t>
            </a:r>
            <a:r>
              <a:rPr altLang="zh-CN" dirty="0" sz="2950" lang="en-US"/>
              <a:t>.</a:t>
            </a:r>
            <a:r>
              <a:rPr altLang="zh-CN" dirty="0" sz="2950" lang="en-US"/>
              <a:t> तर आज आपण</a:t>
            </a:r>
            <a:r>
              <a:rPr altLang="zh-CN" dirty="0" sz="2950" lang="en-US"/>
              <a:t> एक</a:t>
            </a:r>
            <a:r>
              <a:rPr altLang="zh-CN" dirty="0" sz="2950" lang="en-US"/>
              <a:t> स्वतंत्र</a:t>
            </a:r>
            <a:r>
              <a:rPr altLang="zh-CN" dirty="0" sz="2950" lang="en-US"/>
              <a:t> शास्त्र</a:t>
            </a:r>
            <a:r>
              <a:rPr altLang="zh-CN" dirty="0" sz="2950" lang="en-US"/>
              <a:t> म्हणून</a:t>
            </a:r>
            <a:r>
              <a:rPr altLang="zh-CN" dirty="0" sz="2950" lang="en-US"/>
              <a:t> समाजशास्त्राचा</a:t>
            </a:r>
            <a:r>
              <a:rPr altLang="zh-CN" dirty="0" sz="2950" lang="en-US"/>
              <a:t> उदय आणि</a:t>
            </a:r>
            <a:r>
              <a:rPr altLang="zh-CN" dirty="0" sz="2950" lang="en-US"/>
              <a:t> विकास</a:t>
            </a:r>
            <a:r>
              <a:rPr altLang="zh-CN" dirty="0" sz="2950" lang="en-US"/>
              <a:t> कसा</a:t>
            </a:r>
            <a:r>
              <a:rPr altLang="zh-CN" dirty="0" sz="2950" lang="en-US"/>
              <a:t> झाला</a:t>
            </a:r>
            <a:r>
              <a:rPr altLang="zh-CN" dirty="0" sz="2950" lang="en-US"/>
              <a:t>.</a:t>
            </a:r>
            <a:r>
              <a:rPr altLang="zh-CN" dirty="0" sz="2950" lang="en-US"/>
              <a:t> एक नवीन </a:t>
            </a:r>
            <a:r>
              <a:rPr altLang="zh-CN" dirty="0" sz="2950" lang="en-US"/>
              <a:t>ज्ञान</a:t>
            </a:r>
            <a:r>
              <a:rPr altLang="zh-CN" dirty="0" sz="2950" lang="en-US"/>
              <a:t>शाखा म्हणून समाजशास्त्राचा उदय होण्यास नेमकी कोणती परिस्थिती कारणीभूत ठरली</a:t>
            </a:r>
            <a:r>
              <a:rPr altLang="zh-CN" dirty="0" sz="2950" lang="en-US"/>
              <a:t>.</a:t>
            </a:r>
            <a:r>
              <a:rPr altLang="zh-CN" dirty="0" sz="2950" lang="en-US"/>
              <a:t> </a:t>
            </a:r>
            <a:r>
              <a:rPr altLang="zh-CN" dirty="0" sz="2950" lang="en-US"/>
              <a:t>कोणकोणत्या</a:t>
            </a:r>
            <a:r>
              <a:rPr altLang="zh-CN" dirty="0" sz="2950" lang="en-US"/>
              <a:t> विचारवंतांनी समाज</a:t>
            </a:r>
            <a:r>
              <a:rPr altLang="zh-CN" dirty="0" sz="2950" lang="en-US"/>
              <a:t>शास्त्रासाठी</a:t>
            </a:r>
            <a:r>
              <a:rPr altLang="zh-CN" dirty="0" sz="2950" lang="en-US"/>
              <a:t> योगदान दिले आहे</a:t>
            </a:r>
            <a:r>
              <a:rPr altLang="zh-CN" dirty="0" sz="2950" lang="en-US"/>
              <a:t>,</a:t>
            </a:r>
            <a:r>
              <a:rPr altLang="zh-CN" dirty="0" sz="2950" lang="en-US"/>
              <a:t> याचा अल्पसा परिचय करून घेणार आहोत</a:t>
            </a:r>
            <a:endParaRPr altLang="zh-CN" dirty="0" sz="2950" lang="en-US"/>
          </a:p>
        </p:txBody>
      </p:sp>
      <p:sp>
        <p:nvSpPr>
          <p:cNvPr id="1048583" name="标题 9"/>
          <p:cNvSpPr>
            <a:spLocks noGrp="1"/>
          </p:cNvSpPr>
          <p:nvPr>
            <p:ph type="title"/>
          </p:nvPr>
        </p:nvSpPr>
        <p:spPr>
          <a:xfrm>
            <a:off x="3371010" y="868085"/>
            <a:ext cx="7989531" cy="1021836"/>
          </a:xfrm>
        </p:spPr>
        <p:txBody>
          <a:bodyPr/>
          <a:p>
            <a:r>
              <a:rPr altLang="en-US" dirty="0" sz="5000" lang="zh-CN"/>
              <a:t>समाजशास्त्राचा</a:t>
            </a:r>
            <a:r>
              <a:rPr altLang="en-US" dirty="0" sz="5000" lang="en-US"/>
              <a:t> उदय आणि विकास</a:t>
            </a:r>
            <a:r>
              <a:rPr altLang="en-US" dirty="0" sz="5000" lang="zh-CN"/>
              <a:t>
</a:t>
            </a:r>
            <a:endParaRPr altLang="en-US" dirty="0" sz="5000" lang="zh-CN"/>
          </a:p>
        </p:txBody>
      </p:sp>
    </p:spTree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5" name="标题 1"/>
          <p:cNvSpPr>
            <a:spLocks noGrp="1"/>
          </p:cNvSpPr>
          <p:nvPr>
            <p:ph type="title"/>
          </p:nvPr>
        </p:nvSpPr>
        <p:spPr>
          <a:xfrm>
            <a:off x="2480412" y="467657"/>
            <a:ext cx="9410914" cy="6677286"/>
          </a:xfrm>
        </p:spPr>
        <p:txBody>
          <a:bodyPr/>
          <a:p>
            <a:pPr algn="l">
              <a:lnSpc>
                <a:spcPct val="150000"/>
              </a:lnSpc>
            </a:pPr>
            <a:r>
              <a:rPr altLang="zh-CN" b="1" dirty="0" sz="4000" lang="zh-CN"/>
              <a:t>समाजशास्त्राच्या</a:t>
            </a:r>
            <a:r>
              <a:rPr altLang="zh-CN" b="1" dirty="0" sz="4000" lang="en-US"/>
              <a:t> शास्त्रीय</a:t>
            </a:r>
            <a:r>
              <a:rPr altLang="zh-CN" b="1" dirty="0" sz="4000" lang="en-US"/>
              <a:t> उद</a:t>
            </a:r>
            <a:r>
              <a:rPr altLang="zh-CN" b="1" dirty="0" sz="4000" lang="en-US"/>
              <a:t>य</a:t>
            </a:r>
            <a:r>
              <a:rPr altLang="zh-CN" b="1" dirty="0" sz="4000" lang="en-US"/>
              <a:t>ा</a:t>
            </a:r>
            <a:r>
              <a:rPr altLang="zh-CN" b="1" dirty="0" sz="4000" lang="en-US"/>
              <a:t>पूर्वीची</a:t>
            </a:r>
            <a:r>
              <a:rPr altLang="zh-CN" b="1" dirty="0" sz="4000" lang="en-US"/>
              <a:t> पार्श्वभूमी</a:t>
            </a:r>
            <a:br>
              <a:rPr altLang="zh-CN" b="1" dirty="0" sz="3300" lang="en-US"/>
            </a:br>
            <a:r>
              <a:rPr altLang="zh-CN" dirty="0" sz="2000" lang="en-US"/>
              <a:t> </a:t>
            </a:r>
            <a:r>
              <a:rPr altLang="zh-CN" dirty="0" sz="2000" lang="en-US"/>
              <a:t> </a:t>
            </a:r>
            <a:r>
              <a:rPr altLang="zh-CN" dirty="0" sz="2000" lang="en-US"/>
              <a:t> </a:t>
            </a:r>
            <a:r>
              <a:rPr altLang="zh-CN" dirty="0" sz="2000" lang="en-US"/>
              <a:t>समाजाबद्दल</a:t>
            </a:r>
            <a:r>
              <a:rPr altLang="zh-CN" dirty="0" sz="2000" lang="en-US"/>
              <a:t>च</a:t>
            </a:r>
            <a:r>
              <a:rPr altLang="zh-CN" dirty="0" sz="2000" lang="en-US"/>
              <a:t>े</a:t>
            </a:r>
            <a:r>
              <a:rPr altLang="zh-CN" dirty="0" sz="2000" lang="en-US"/>
              <a:t> </a:t>
            </a:r>
            <a:r>
              <a:rPr altLang="zh-CN" dirty="0" sz="2000" lang="en-US"/>
              <a:t>मानवाचे</a:t>
            </a:r>
            <a:r>
              <a:rPr altLang="zh-CN" dirty="0" sz="2000" lang="en-US"/>
              <a:t> विचार</a:t>
            </a:r>
            <a:r>
              <a:rPr altLang="zh-CN" dirty="0" sz="2000" lang="en-US"/>
              <a:t> समाजा</a:t>
            </a:r>
            <a:r>
              <a:rPr altLang="zh-CN" dirty="0" sz="2000" lang="en-US"/>
              <a:t> इतकी</a:t>
            </a:r>
            <a:r>
              <a:rPr altLang="zh-CN" dirty="0" sz="2000" lang="en-US"/>
              <a:t>च</a:t>
            </a:r>
            <a:r>
              <a:rPr altLang="zh-CN" dirty="0" sz="2000" lang="en-US"/>
              <a:t> </a:t>
            </a:r>
            <a:r>
              <a:rPr altLang="zh-CN" dirty="0" sz="2000" lang="en-US"/>
              <a:t> जुनी आहे</a:t>
            </a:r>
            <a:r>
              <a:rPr altLang="zh-CN" dirty="0" sz="2000" lang="en-US"/>
              <a:t>त</a:t>
            </a:r>
            <a:r>
              <a:rPr altLang="zh-CN" dirty="0" sz="2000" lang="en-US"/>
              <a:t>.</a:t>
            </a:r>
            <a:r>
              <a:rPr altLang="zh-CN" dirty="0" sz="2000" lang="en-US"/>
              <a:t> </a:t>
            </a:r>
            <a:r>
              <a:rPr altLang="zh-CN" dirty="0" sz="2000" lang="en-US"/>
              <a:t>अनेक</a:t>
            </a:r>
            <a:r>
              <a:rPr altLang="zh-CN" dirty="0" sz="2000" lang="en-US"/>
              <a:t> सामाजिक विचारवंत</a:t>
            </a:r>
            <a:r>
              <a:rPr altLang="zh-CN" dirty="0" sz="2000" lang="en-US"/>
              <a:t>,</a:t>
            </a:r>
            <a:r>
              <a:rPr altLang="zh-CN" dirty="0" sz="2000" lang="en-US"/>
              <a:t> तत्त्वज्ञ आणि धर्म उपदेश</a:t>
            </a:r>
            <a:r>
              <a:rPr altLang="zh-CN" dirty="0" sz="2000" lang="en-US"/>
              <a:t>कां</a:t>
            </a:r>
            <a:r>
              <a:rPr altLang="zh-CN" dirty="0" sz="2000" lang="en-US"/>
              <a:t>न</a:t>
            </a:r>
            <a:r>
              <a:rPr altLang="zh-CN" dirty="0" sz="2000" lang="en-US"/>
              <a:t>ी</a:t>
            </a:r>
            <a:r>
              <a:rPr altLang="zh-CN" dirty="0" sz="2000" lang="en-US"/>
              <a:t> </a:t>
            </a:r>
            <a:r>
              <a:rPr altLang="zh-CN" dirty="0" sz="2000" lang="en-US"/>
              <a:t> समाजाबद्दलची</a:t>
            </a:r>
            <a:r>
              <a:rPr altLang="zh-CN" dirty="0" sz="2000" lang="en-US"/>
              <a:t>,</a:t>
            </a:r>
            <a:r>
              <a:rPr altLang="zh-CN" dirty="0" sz="2000" lang="en-US"/>
              <a:t> </a:t>
            </a:r>
            <a:r>
              <a:rPr altLang="zh-CN" dirty="0" sz="2000" lang="en-US"/>
              <a:t>मानवी</a:t>
            </a:r>
            <a:r>
              <a:rPr altLang="zh-CN" dirty="0" sz="2000" lang="en-US"/>
              <a:t> सामाजिक जीवनाच्या विविध पैलू बाबतची</a:t>
            </a:r>
            <a:r>
              <a:rPr altLang="zh-CN" dirty="0" sz="2000" lang="en-US"/>
              <a:t>,</a:t>
            </a:r>
            <a:r>
              <a:rPr altLang="zh-CN" dirty="0" sz="2000" lang="en-US"/>
              <a:t> आपली मते विविध ग्रंथातून नोंदवली आहेत</a:t>
            </a:r>
            <a:r>
              <a:rPr altLang="zh-CN" dirty="0" sz="2000" lang="en-US"/>
              <a:t>.</a:t>
            </a:r>
            <a:r>
              <a:rPr altLang="zh-CN" dirty="0" sz="2000" lang="en-US"/>
              <a:t> </a:t>
            </a:r>
            <a:r>
              <a:rPr altLang="zh-CN" b="1" dirty="0" sz="2200" lang="en-US"/>
              <a:t>प्लेटो</a:t>
            </a:r>
            <a:r>
              <a:rPr altLang="zh-CN" b="1" dirty="0" sz="2200" lang="en-US"/>
              <a:t> </a:t>
            </a:r>
            <a:r>
              <a:rPr altLang="zh-CN" dirty="0" sz="2000" lang="en-US"/>
              <a:t>यांनी</a:t>
            </a:r>
            <a:r>
              <a:rPr altLang="zh-CN" dirty="0" sz="2000" lang="en-US"/>
              <a:t> </a:t>
            </a:r>
            <a:r>
              <a:rPr altLang="zh-CN" b="1" dirty="0" sz="2000" lang="en-US"/>
              <a:t>'</a:t>
            </a:r>
            <a:r>
              <a:rPr altLang="zh-CN" b="1" dirty="0" sz="2000" lang="en-US"/>
              <a:t>रिपब्लिक</a:t>
            </a:r>
            <a:r>
              <a:rPr altLang="zh-CN" b="1" dirty="0" sz="2000" lang="en-US"/>
              <a:t> </a:t>
            </a:r>
            <a:r>
              <a:rPr altLang="zh-CN" b="1" dirty="0" sz="2000" lang="en-US"/>
              <a:t>'</a:t>
            </a:r>
            <a:r>
              <a:rPr altLang="zh-CN" b="1" dirty="0" sz="2000" lang="en-US"/>
              <a:t> </a:t>
            </a:r>
            <a:r>
              <a:rPr altLang="zh-CN" dirty="0" sz="2000" lang="en-US"/>
              <a:t>व</a:t>
            </a:r>
            <a:r>
              <a:rPr altLang="zh-CN" dirty="0" sz="2000" lang="en-US"/>
              <a:t> त्यांचा शिष्य</a:t>
            </a:r>
            <a:r>
              <a:rPr altLang="zh-CN" dirty="0" sz="2000" lang="en-US"/>
              <a:t> </a:t>
            </a:r>
            <a:r>
              <a:rPr altLang="zh-CN" b="1" dirty="0" sz="2100" lang="en-US"/>
              <a:t>अरिस्टॉटल </a:t>
            </a:r>
            <a:r>
              <a:rPr altLang="zh-CN" dirty="0" sz="2000" lang="en-US"/>
              <a:t>यांनी</a:t>
            </a:r>
            <a:r>
              <a:rPr altLang="zh-CN" dirty="0" sz="2000" lang="en-US"/>
              <a:t> </a:t>
            </a:r>
            <a:r>
              <a:rPr altLang="zh-CN" dirty="0" sz="2000" lang="en-US"/>
              <a:t>'</a:t>
            </a:r>
            <a:r>
              <a:rPr altLang="zh-CN" b="1" dirty="0" sz="2100" lang="en-US"/>
              <a:t>येथी</a:t>
            </a:r>
            <a:r>
              <a:rPr altLang="zh-CN" b="1" dirty="0" sz="2100" lang="en-US"/>
              <a:t>क्स</a:t>
            </a:r>
            <a:r>
              <a:rPr altLang="zh-CN" b="1" dirty="0" sz="2100" lang="en-US"/>
              <a:t>'</a:t>
            </a:r>
            <a:r>
              <a:rPr altLang="zh-CN" b="1" dirty="0" sz="2100" lang="en-US"/>
              <a:t> </a:t>
            </a:r>
            <a:r>
              <a:rPr altLang="zh-CN" dirty="0" sz="2000" lang="en-US"/>
              <a:t>आ</a:t>
            </a:r>
            <a:r>
              <a:rPr altLang="zh-CN" dirty="0" sz="2000" lang="en-US"/>
              <a:t>णि</a:t>
            </a:r>
            <a:r>
              <a:rPr altLang="zh-CN" dirty="0" sz="2000" lang="en-US"/>
              <a:t> </a:t>
            </a:r>
            <a:r>
              <a:rPr altLang="zh-CN" dirty="0" sz="2000" lang="en-US"/>
              <a:t>'</a:t>
            </a:r>
            <a:r>
              <a:rPr altLang="zh-CN" dirty="0" sz="2000" lang="en-US"/>
              <a:t>पॉलिटिक्स</a:t>
            </a:r>
            <a:r>
              <a:rPr altLang="zh-CN" dirty="0" sz="2000" lang="en-US"/>
              <a:t> </a:t>
            </a:r>
            <a:r>
              <a:rPr altLang="zh-CN" dirty="0" sz="2000" lang="en-US"/>
              <a:t>'</a:t>
            </a:r>
            <a:r>
              <a:rPr altLang="zh-CN" dirty="0" sz="2000" lang="en-US"/>
              <a:t> </a:t>
            </a:r>
            <a:r>
              <a:rPr altLang="zh-CN" dirty="0" sz="2000" lang="en-US"/>
              <a:t>या</a:t>
            </a:r>
            <a:r>
              <a:rPr altLang="zh-CN" dirty="0" sz="2000" lang="en-US"/>
              <a:t> ग्रंथात</a:t>
            </a:r>
            <a:r>
              <a:rPr altLang="zh-CN" dirty="0" sz="2000" lang="en-US"/>
              <a:t> समाजजीवना</a:t>
            </a:r>
            <a:r>
              <a:rPr altLang="zh-CN" dirty="0" sz="2000" lang="en-US"/>
              <a:t> </a:t>
            </a:r>
            <a:r>
              <a:rPr altLang="zh-CN" dirty="0" sz="2000" lang="en-US"/>
              <a:t>संबंधीचे</a:t>
            </a:r>
            <a:r>
              <a:rPr altLang="zh-CN" dirty="0" sz="2000" lang="en-US"/>
              <a:t> विचार</a:t>
            </a:r>
            <a:r>
              <a:rPr altLang="zh-CN" dirty="0" sz="2000" lang="en-US"/>
              <a:t> मांडले</a:t>
            </a:r>
            <a:r>
              <a:rPr altLang="zh-CN" dirty="0" sz="2000" lang="en-US"/>
              <a:t> आहेत</a:t>
            </a:r>
            <a:r>
              <a:rPr altLang="zh-CN" dirty="0" sz="2000" lang="en-US"/>
              <a:t>.</a:t>
            </a:r>
            <a:br>
              <a:rPr altLang="zh-CN" dirty="0" sz="2000" lang="en-US"/>
            </a:br>
            <a:r>
              <a:rPr altLang="zh-CN" dirty="0" sz="2000" lang="en-US"/>
              <a:t> </a:t>
            </a:r>
            <a:r>
              <a:rPr altLang="zh-CN" dirty="0" sz="2000" lang="en-US"/>
              <a:t> </a:t>
            </a:r>
            <a:r>
              <a:rPr altLang="zh-CN" dirty="0" sz="2000" lang="en-US"/>
              <a:t> </a:t>
            </a:r>
            <a:br>
              <a:rPr altLang="zh-CN" dirty="0" sz="2000" lang="en-US"/>
            </a:br>
            <a:r>
              <a:rPr altLang="zh-CN" dirty="0" sz="2000" lang="en-US"/>
              <a:t> </a:t>
            </a:r>
            <a:r>
              <a:rPr altLang="zh-CN" dirty="0" sz="2000" lang="en-US"/>
              <a:t> </a:t>
            </a:r>
            <a:r>
              <a:rPr altLang="zh-CN" dirty="0" sz="2000" lang="en-US"/>
              <a:t> </a:t>
            </a:r>
            <a:r>
              <a:rPr altLang="zh-CN" dirty="0" sz="2000" lang="en-US"/>
              <a:t> </a:t>
            </a:r>
            <a:r>
              <a:rPr altLang="zh-CN" dirty="0" sz="2000" lang="en-US"/>
              <a:t> </a:t>
            </a:r>
            <a:r>
              <a:rPr altLang="zh-CN" dirty="0" sz="2000" lang="en-US"/>
              <a:t> </a:t>
            </a:r>
            <a:r>
              <a:rPr altLang="zh-CN" dirty="0" sz="2000" lang="en-US"/>
              <a:t>प्राचीन भारतीय ग्रंथात देखील सामाजिक विचार व्यक्त झालेले आढळतात</a:t>
            </a:r>
            <a:r>
              <a:rPr altLang="zh-CN" dirty="0" sz="2000" lang="en-US"/>
              <a:t>.</a:t>
            </a:r>
            <a:r>
              <a:rPr altLang="zh-CN" dirty="0" sz="2000" lang="en-US"/>
              <a:t> </a:t>
            </a:r>
            <a:r>
              <a:rPr altLang="zh-CN" dirty="0" sz="2000" lang="en-US"/>
              <a:t>उपनिषिदे</a:t>
            </a:r>
            <a:r>
              <a:rPr altLang="zh-CN" dirty="0" sz="2000" lang="en-US"/>
              <a:t>,</a:t>
            </a:r>
            <a:r>
              <a:rPr altLang="zh-CN" dirty="0" sz="2000" lang="en-US"/>
              <a:t> </a:t>
            </a:r>
            <a:r>
              <a:rPr altLang="zh-CN" dirty="0" sz="2000" lang="en-US"/>
              <a:t>सूत्रे</a:t>
            </a:r>
            <a:r>
              <a:rPr altLang="zh-CN" dirty="0" sz="2000" lang="en-US"/>
              <a:t> </a:t>
            </a:r>
            <a:r>
              <a:rPr altLang="zh-CN" dirty="0" sz="2000" lang="en-US"/>
              <a:t>,</a:t>
            </a:r>
            <a:r>
              <a:rPr altLang="zh-CN" dirty="0" sz="2000" lang="en-US"/>
              <a:t> </a:t>
            </a:r>
            <a:r>
              <a:rPr altLang="zh-CN" dirty="0" sz="2000" lang="en-US"/>
              <a:t>पुराण</a:t>
            </a:r>
            <a:r>
              <a:rPr altLang="zh-CN" dirty="0" sz="2000" lang="en-US"/>
              <a:t>,</a:t>
            </a:r>
            <a:r>
              <a:rPr altLang="zh-CN" dirty="0" sz="2000" lang="en-US"/>
              <a:t> </a:t>
            </a:r>
            <a:r>
              <a:rPr altLang="zh-CN" dirty="0" sz="2000" lang="en-US"/>
              <a:t> स्मृती </a:t>
            </a:r>
            <a:r>
              <a:rPr altLang="zh-CN" dirty="0" sz="2000" lang="en-US"/>
              <a:t>,</a:t>
            </a:r>
            <a:r>
              <a:rPr altLang="zh-CN" dirty="0" sz="2000" lang="en-US"/>
              <a:t> </a:t>
            </a:r>
            <a:r>
              <a:rPr altLang="zh-CN" dirty="0" sz="2000" lang="en-US"/>
              <a:t>रामायण</a:t>
            </a:r>
            <a:r>
              <a:rPr altLang="zh-CN" dirty="0" sz="2000" lang="en-US"/>
              <a:t>,</a:t>
            </a:r>
            <a:r>
              <a:rPr altLang="zh-CN" dirty="0" sz="2000" lang="en-US"/>
              <a:t> </a:t>
            </a:r>
            <a:r>
              <a:rPr altLang="zh-CN" dirty="0" sz="2000" lang="en-US"/>
              <a:t> महाभारत इत्यादी धार्मिक ग्रंथात सामाजिक चिंतन झाल्याचे दिसून येते</a:t>
            </a:r>
            <a:r>
              <a:rPr altLang="zh-CN" dirty="0" sz="2000" lang="en-US"/>
              <a:t>.</a:t>
            </a:r>
            <a:r>
              <a:rPr altLang="zh-CN" dirty="0" sz="2000" lang="en-US"/>
              <a:t> त्याचबरोबर</a:t>
            </a:r>
            <a:r>
              <a:rPr altLang="zh-CN" dirty="0" sz="2000" lang="en-US"/>
              <a:t> शुक्राचार्य</a:t>
            </a:r>
            <a:r>
              <a:rPr altLang="zh-CN" dirty="0" sz="2000" lang="en-US"/>
              <a:t> यांचे</a:t>
            </a:r>
            <a:r>
              <a:rPr altLang="zh-CN" dirty="0" sz="2000" lang="en-US"/>
              <a:t> </a:t>
            </a:r>
            <a:r>
              <a:rPr altLang="zh-CN" dirty="0" sz="2000" lang="en-US"/>
              <a:t>'</a:t>
            </a:r>
            <a:r>
              <a:rPr altLang="zh-CN" dirty="0" sz="2000" lang="en-US"/>
              <a:t>नीतिसार</a:t>
            </a:r>
            <a:r>
              <a:rPr altLang="zh-CN" dirty="0" sz="2000" lang="en-US"/>
              <a:t> </a:t>
            </a:r>
            <a:r>
              <a:rPr altLang="zh-CN" dirty="0" sz="2000" lang="en-US"/>
              <a:t>'</a:t>
            </a:r>
            <a:r>
              <a:rPr altLang="zh-CN" dirty="0" sz="2000" lang="en-US"/>
              <a:t>,</a:t>
            </a:r>
            <a:r>
              <a:rPr altLang="zh-CN" dirty="0" sz="2000" lang="en-US"/>
              <a:t> </a:t>
            </a:r>
            <a:r>
              <a:rPr altLang="zh-CN" dirty="0" sz="2000" lang="en-US"/>
              <a:t>कौटिल्याचे </a:t>
            </a:r>
            <a:r>
              <a:rPr altLang="zh-CN" dirty="0" sz="2000" lang="en-US"/>
              <a:t>'</a:t>
            </a:r>
            <a:r>
              <a:rPr altLang="zh-CN" dirty="0" sz="2000" lang="en-US"/>
              <a:t>अर्थशास्त्र</a:t>
            </a:r>
            <a:r>
              <a:rPr altLang="zh-CN" dirty="0" sz="2000" lang="en-US"/>
              <a:t>'</a:t>
            </a:r>
            <a:r>
              <a:rPr altLang="zh-CN" dirty="0" sz="2000" lang="en-US"/>
              <a:t>,</a:t>
            </a:r>
            <a:r>
              <a:rPr altLang="zh-CN" dirty="0" sz="2000" lang="en-US"/>
              <a:t> </a:t>
            </a:r>
            <a:r>
              <a:rPr altLang="zh-CN" dirty="0" sz="2000" lang="en-US"/>
              <a:t> अबुल फजल</a:t>
            </a:r>
            <a:r>
              <a:rPr altLang="zh-CN" dirty="0" sz="2000" lang="en-US"/>
              <a:t> यांची</a:t>
            </a:r>
            <a:r>
              <a:rPr altLang="zh-CN" dirty="0" sz="2000" lang="en-US"/>
              <a:t> </a:t>
            </a:r>
            <a:r>
              <a:rPr altLang="zh-CN" dirty="0" sz="2000" lang="en-US"/>
              <a:t>'</a:t>
            </a:r>
            <a:r>
              <a:rPr altLang="zh-CN" dirty="0" sz="2000" lang="en-US"/>
              <a:t>ऐन</a:t>
            </a:r>
            <a:r>
              <a:rPr altLang="zh-CN" dirty="0" sz="2000" lang="en-US"/>
              <a:t>-</a:t>
            </a:r>
            <a:r>
              <a:rPr altLang="zh-CN" dirty="0" sz="2000" lang="en-US"/>
              <a:t>ए</a:t>
            </a:r>
            <a:r>
              <a:rPr altLang="zh-CN" dirty="0" sz="2000" lang="en-US"/>
              <a:t>-</a:t>
            </a:r>
            <a:r>
              <a:rPr altLang="zh-CN" dirty="0" sz="2000" lang="en-US"/>
              <a:t>अकबरी</a:t>
            </a:r>
            <a:r>
              <a:rPr altLang="zh-CN" dirty="0" sz="2000" lang="en-US"/>
              <a:t>'</a:t>
            </a:r>
            <a:r>
              <a:rPr altLang="zh-CN" dirty="0" sz="2000" lang="en-US"/>
              <a:t> या ग्रंथांमधून ही मानवी वर्तन</a:t>
            </a:r>
            <a:r>
              <a:rPr altLang="zh-CN" dirty="0" sz="2000" lang="en-US"/>
              <a:t>,</a:t>
            </a:r>
            <a:r>
              <a:rPr altLang="zh-CN" dirty="0" sz="2000" lang="en-US"/>
              <a:t> समाज</a:t>
            </a:r>
            <a:r>
              <a:rPr altLang="zh-CN" dirty="0" sz="2000" lang="en-US"/>
              <a:t>,</a:t>
            </a:r>
            <a:r>
              <a:rPr altLang="zh-CN" dirty="0" sz="2000" lang="en-US"/>
              <a:t> नीती</a:t>
            </a:r>
            <a:r>
              <a:rPr altLang="zh-CN" dirty="0" sz="2000" lang="en-US"/>
              <a:t>,</a:t>
            </a:r>
            <a:r>
              <a:rPr altLang="zh-CN" dirty="0" sz="2000" lang="en-US"/>
              <a:t> शासन</a:t>
            </a:r>
            <a:r>
              <a:rPr altLang="zh-CN" dirty="0" sz="2000" lang="en-US"/>
              <a:t> </a:t>
            </a:r>
            <a:r>
              <a:rPr altLang="zh-CN" dirty="0" sz="2000" lang="en-US"/>
              <a:t>व</a:t>
            </a:r>
            <a:r>
              <a:rPr altLang="zh-CN" dirty="0" sz="2000" lang="en-US"/>
              <a:t> राजकारण</a:t>
            </a:r>
            <a:r>
              <a:rPr altLang="zh-CN" dirty="0" sz="2000" lang="en-US"/>
              <a:t> इत्यादी</a:t>
            </a:r>
            <a:r>
              <a:rPr altLang="zh-CN" dirty="0" sz="2000" lang="en-US"/>
              <a:t> बाबत</a:t>
            </a:r>
            <a:r>
              <a:rPr altLang="zh-CN" dirty="0" sz="2000" lang="en-US"/>
              <a:t> विचार</a:t>
            </a:r>
            <a:r>
              <a:rPr altLang="zh-CN" dirty="0" sz="2000" lang="en-US"/>
              <a:t> व्यक्त</a:t>
            </a:r>
            <a:r>
              <a:rPr altLang="zh-CN" dirty="0" sz="2000" lang="en-US"/>
              <a:t> झाले</a:t>
            </a:r>
            <a:r>
              <a:rPr altLang="zh-CN" dirty="0" sz="2000" lang="en-US"/>
              <a:t> आहेत</a:t>
            </a:r>
            <a:r>
              <a:rPr altLang="zh-CN" dirty="0" sz="2000" lang="en-US"/>
              <a:t>.</a:t>
            </a:r>
            <a:r>
              <a:rPr altLang="zh-CN" dirty="0" sz="2000" lang="en-US"/>
              <a:t> </a:t>
            </a:r>
            <a:r>
              <a:rPr altLang="zh-CN" dirty="0" sz="2000" lang="en-US"/>
              <a:t>पण</a:t>
            </a:r>
            <a:r>
              <a:rPr altLang="zh-CN" dirty="0" sz="2000" lang="en-US"/>
              <a:t> हे</a:t>
            </a:r>
            <a:r>
              <a:rPr altLang="zh-CN" dirty="0" sz="2000" lang="en-US"/>
              <a:t> सर्व</a:t>
            </a:r>
            <a:r>
              <a:rPr altLang="zh-CN" dirty="0" sz="2000" lang="en-US"/>
              <a:t> विचार</a:t>
            </a:r>
            <a:r>
              <a:rPr altLang="zh-CN" dirty="0" sz="2000" lang="en-US"/>
              <a:t> आदर्शवादी</a:t>
            </a:r>
            <a:r>
              <a:rPr altLang="zh-CN" dirty="0" sz="2000" lang="en-US"/>
              <a:t> होते</a:t>
            </a:r>
            <a:r>
              <a:rPr altLang="zh-CN" dirty="0" sz="2000" lang="en-US"/>
              <a:t>.</a:t>
            </a:r>
            <a:r>
              <a:rPr altLang="zh-CN" dirty="0" sz="2000" lang="en-US"/>
              <a:t> </a:t>
            </a:r>
            <a:r>
              <a:rPr altLang="zh-CN" dirty="0" sz="2000" lang="en-US"/>
              <a:t>त्याला</a:t>
            </a:r>
            <a:r>
              <a:rPr altLang="zh-CN" dirty="0" sz="2000" lang="en-US"/>
              <a:t> शास्त्रीय</a:t>
            </a:r>
            <a:r>
              <a:rPr altLang="zh-CN" dirty="0" sz="2000" lang="en-US"/>
              <a:t> आधार</a:t>
            </a:r>
            <a:r>
              <a:rPr altLang="zh-CN" dirty="0" sz="2000" lang="en-US"/>
              <a:t> नव्हता</a:t>
            </a:r>
            <a:r>
              <a:rPr altLang="zh-CN" dirty="0" sz="2000" lang="en-US"/>
              <a:t>,</a:t>
            </a:r>
            <a:r>
              <a:rPr altLang="zh-CN" dirty="0" sz="2000" lang="en-US"/>
              <a:t> </a:t>
            </a:r>
            <a:r>
              <a:rPr altLang="zh-CN" dirty="0" sz="2000" lang="en-US"/>
              <a:t>म्हणून</a:t>
            </a:r>
            <a:r>
              <a:rPr altLang="zh-CN" dirty="0" sz="2000" lang="en-US"/>
              <a:t> त्या</a:t>
            </a:r>
            <a:r>
              <a:rPr altLang="zh-CN" dirty="0" sz="2000" lang="en-US"/>
              <a:t> विचारांना</a:t>
            </a:r>
            <a:r>
              <a:rPr altLang="zh-CN" dirty="0" sz="2000" lang="en-US"/>
              <a:t> सामाजिक</a:t>
            </a:r>
            <a:r>
              <a:rPr altLang="zh-CN" dirty="0" sz="2000" lang="en-US"/>
              <a:t> विचार</a:t>
            </a:r>
            <a:r>
              <a:rPr altLang="zh-CN" dirty="0" sz="2000" lang="en-US"/>
              <a:t> किंवा</a:t>
            </a:r>
            <a:r>
              <a:rPr altLang="zh-CN" dirty="0" sz="2000" lang="en-US"/>
              <a:t> सामाजिक</a:t>
            </a:r>
            <a:r>
              <a:rPr altLang="zh-CN" dirty="0" sz="2000" lang="en-US"/>
              <a:t> तत्त्वज्ञान</a:t>
            </a:r>
            <a:r>
              <a:rPr altLang="zh-CN" dirty="0" sz="2000" lang="en-US"/>
              <a:t> म्हणता येईल</a:t>
            </a:r>
            <a:r>
              <a:rPr altLang="zh-CN" dirty="0" sz="2000" lang="en-US"/>
              <a:t> पण</a:t>
            </a:r>
            <a:r>
              <a:rPr altLang="zh-CN" dirty="0" sz="2000" lang="en-US"/>
              <a:t> समाजशास्त्रीय</a:t>
            </a:r>
            <a:r>
              <a:rPr altLang="zh-CN" dirty="0" sz="2000" lang="en-US"/>
              <a:t> विचार</a:t>
            </a:r>
            <a:r>
              <a:rPr altLang="zh-CN" dirty="0" sz="2000" lang="en-US"/>
              <a:t> म्ह</a:t>
            </a:r>
            <a:r>
              <a:rPr altLang="zh-CN" dirty="0" sz="2000" lang="en-US"/>
              <a:t>णता</a:t>
            </a:r>
            <a:r>
              <a:rPr altLang="zh-CN" dirty="0" sz="2000" lang="en-US"/>
              <a:t> येणार</a:t>
            </a:r>
            <a:r>
              <a:rPr altLang="zh-CN" dirty="0" sz="2000" lang="en-US"/>
              <a:t> नाही</a:t>
            </a:r>
            <a:r>
              <a:rPr altLang="zh-CN" dirty="0" sz="2000" lang="en-US"/>
              <a:t>त</a:t>
            </a:r>
            <a:r>
              <a:rPr altLang="zh-CN" dirty="0" sz="2000" lang="en-US"/>
              <a:t>.</a:t>
            </a:r>
            <a:endParaRPr altLang="en-US" dirty="0" sz="2000" lang="zh-CN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9" name="标题 1"/>
          <p:cNvSpPr>
            <a:spLocks noGrp="1"/>
          </p:cNvSpPr>
          <p:nvPr>
            <p:ph type="title"/>
          </p:nvPr>
        </p:nvSpPr>
        <p:spPr>
          <a:xfrm>
            <a:off x="1117870" y="377676"/>
            <a:ext cx="11074127" cy="6455936"/>
          </a:xfrm>
        </p:spPr>
        <p:txBody>
          <a:bodyPr/>
          <a:p>
            <a:pPr algn="l" indent="-571500" marL="576263">
              <a:lnSpc>
                <a:spcPct val="150000"/>
              </a:lnSpc>
              <a:buFont typeface="Wingdings" charset="2"/>
              <a:buChar char="n"/>
            </a:pPr>
            <a:r>
              <a:rPr altLang="zh-CN" sz="3900" lang="zh-CN">
                <a:solidFill>
                  <a:srgbClr val="FFC000"/>
                </a:solidFill>
              </a:rPr>
              <a:t>समाजशास्त्राच्या </a:t>
            </a:r>
            <a:r>
              <a:rPr altLang="zh-CN" sz="3900" lang="en-US">
                <a:solidFill>
                  <a:srgbClr val="FFC000"/>
                </a:solidFill>
              </a:rPr>
              <a:t>(</a:t>
            </a:r>
            <a:r>
              <a:rPr altLang="zh-CN" sz="3900" lang="en-US">
                <a:solidFill>
                  <a:srgbClr val="FFC000"/>
                </a:solidFill>
              </a:rPr>
              <a:t>शास्त्रीय</a:t>
            </a:r>
            <a:r>
              <a:rPr altLang="zh-CN" sz="3900" lang="en-US">
                <a:solidFill>
                  <a:srgbClr val="FFC000"/>
                </a:solidFill>
              </a:rPr>
              <a:t>)</a:t>
            </a:r>
            <a:r>
              <a:rPr altLang="zh-CN" sz="3900" lang="zh-CN">
                <a:solidFill>
                  <a:srgbClr val="FFC000"/>
                </a:solidFill>
              </a:rPr>
              <a:t> उदयाची पार्श्वभूमी</a:t>
            </a:r>
            <a:br>
              <a:rPr altLang="zh-CN" sz="5400" lang="en-US">
                <a:solidFill>
                  <a:srgbClr val="92D04F"/>
                </a:solidFill>
              </a:rPr>
            </a:br>
            <a:r>
              <a:rPr altLang="zh-CN" sz="2000" lang="en-US">
                <a:solidFill>
                  <a:srgbClr val="92D04F"/>
                </a:solidFill>
              </a:rPr>
              <a:t>समाजशास्त्राचा</a:t>
            </a:r>
            <a:r>
              <a:rPr altLang="zh-CN" sz="2000" lang="en-US">
                <a:solidFill>
                  <a:srgbClr val="92D04F"/>
                </a:solidFill>
              </a:rPr>
              <a:t> जन्म</a:t>
            </a:r>
            <a:r>
              <a:rPr altLang="zh-CN" sz="2000" lang="en-US">
                <a:solidFill>
                  <a:srgbClr val="92D04F"/>
                </a:solidFill>
              </a:rPr>
              <a:t> 21व्या शतकात झाला असला तरी त्याच्या उद</a:t>
            </a:r>
            <a:r>
              <a:rPr altLang="zh-CN" sz="2000" lang="en-US">
                <a:solidFill>
                  <a:srgbClr val="92D04F"/>
                </a:solidFill>
              </a:rPr>
              <a:t>य</a:t>
            </a:r>
            <a:r>
              <a:rPr altLang="zh-CN" sz="2000" lang="en-US">
                <a:solidFill>
                  <a:srgbClr val="92D04F"/>
                </a:solidFill>
              </a:rPr>
              <a:t>ा</a:t>
            </a:r>
            <a:r>
              <a:rPr altLang="zh-CN" sz="2000" lang="en-US">
                <a:solidFill>
                  <a:srgbClr val="92D04F"/>
                </a:solidFill>
              </a:rPr>
              <a:t>चे </a:t>
            </a:r>
            <a:r>
              <a:rPr altLang="zh-CN" sz="2000" lang="en-US">
                <a:solidFill>
                  <a:srgbClr val="92D04F"/>
                </a:solidFill>
              </a:rPr>
              <a:t> </a:t>
            </a:r>
            <a:r>
              <a:rPr altLang="zh-CN" sz="2000" lang="en-US">
                <a:solidFill>
                  <a:srgbClr val="92D04F"/>
                </a:solidFill>
              </a:rPr>
              <a:t>बीजारोपण मात्र सतराव्या आणि अठराव्या शतकातील बौद्धिक</a:t>
            </a:r>
            <a:r>
              <a:rPr altLang="zh-CN" sz="2000" lang="en-US">
                <a:solidFill>
                  <a:srgbClr val="92D04F"/>
                </a:solidFill>
              </a:rPr>
              <a:t>,</a:t>
            </a:r>
            <a:r>
              <a:rPr altLang="zh-CN" sz="2000" lang="en-US">
                <a:solidFill>
                  <a:srgbClr val="92D04F"/>
                </a:solidFill>
              </a:rPr>
              <a:t> </a:t>
            </a:r>
            <a:r>
              <a:rPr altLang="zh-CN" sz="2000" lang="en-US">
                <a:solidFill>
                  <a:srgbClr val="92D04F"/>
                </a:solidFill>
              </a:rPr>
              <a:t>राजकीय</a:t>
            </a:r>
            <a:r>
              <a:rPr altLang="zh-CN" sz="2000" lang="en-US">
                <a:solidFill>
                  <a:srgbClr val="92D04F"/>
                </a:solidFill>
              </a:rPr>
              <a:t>,</a:t>
            </a:r>
            <a:r>
              <a:rPr altLang="zh-CN" sz="2000" lang="en-US">
                <a:solidFill>
                  <a:srgbClr val="92D04F"/>
                </a:solidFill>
              </a:rPr>
              <a:t> आर्थिक</a:t>
            </a:r>
            <a:r>
              <a:rPr altLang="zh-CN" sz="2000" lang="en-US">
                <a:solidFill>
                  <a:srgbClr val="92D04F"/>
                </a:solidFill>
              </a:rPr>
              <a:t> आणि सामाजिक</a:t>
            </a:r>
            <a:r>
              <a:rPr altLang="zh-CN" sz="2000" lang="en-US">
                <a:solidFill>
                  <a:srgbClr val="92D04F"/>
                </a:solidFill>
              </a:rPr>
              <a:t> </a:t>
            </a:r>
            <a:r>
              <a:rPr altLang="zh-CN" sz="2000" lang="en-US">
                <a:solidFill>
                  <a:srgbClr val="92D04F"/>
                </a:solidFill>
              </a:rPr>
              <a:t>क्षेत्रातील</a:t>
            </a:r>
            <a:r>
              <a:rPr altLang="zh-CN" sz="2000" lang="en-US">
                <a:solidFill>
                  <a:srgbClr val="92D04F"/>
                </a:solidFill>
              </a:rPr>
              <a:t> विविध घडामोडींमध्ये</a:t>
            </a:r>
            <a:r>
              <a:rPr altLang="zh-CN" sz="2000" lang="en-US">
                <a:solidFill>
                  <a:srgbClr val="92D04F"/>
                </a:solidFill>
              </a:rPr>
              <a:t> झालेले दिसते</a:t>
            </a:r>
            <a:r>
              <a:rPr altLang="zh-CN" sz="2000" lang="en-US">
                <a:solidFill>
                  <a:srgbClr val="92D04F"/>
                </a:solidFill>
              </a:rPr>
              <a:t>.</a:t>
            </a:r>
            <a:r>
              <a:rPr altLang="zh-CN" sz="2000" lang="en-US">
                <a:solidFill>
                  <a:srgbClr val="92D04F"/>
                </a:solidFill>
              </a:rPr>
              <a:t> </a:t>
            </a:r>
            <a:r>
              <a:rPr altLang="zh-CN" sz="2000" lang="en-US">
                <a:solidFill>
                  <a:srgbClr val="92D04F"/>
                </a:solidFill>
              </a:rPr>
              <a:t>म्हणजेच समाज शास्त्र हे</a:t>
            </a:r>
            <a:r>
              <a:rPr altLang="zh-CN" sz="2000" lang="en-US">
                <a:solidFill>
                  <a:srgbClr val="92D04F"/>
                </a:solidFill>
              </a:rPr>
              <a:t> तत्कालीन</a:t>
            </a:r>
            <a:r>
              <a:rPr altLang="zh-CN" sz="2000" lang="en-US">
                <a:solidFill>
                  <a:srgbClr val="92D04F"/>
                </a:solidFill>
              </a:rPr>
              <a:t> सामाजिक</a:t>
            </a:r>
            <a:r>
              <a:rPr altLang="zh-CN" sz="2000" lang="en-US">
                <a:solidFill>
                  <a:srgbClr val="92D04F"/>
                </a:solidFill>
              </a:rPr>
              <a:t> परिस्थिती चे</a:t>
            </a:r>
            <a:r>
              <a:rPr altLang="zh-CN" sz="2000" lang="en-US">
                <a:solidFill>
                  <a:srgbClr val="92D04F"/>
                </a:solidFill>
              </a:rPr>
              <a:t> अपत्ये</a:t>
            </a:r>
            <a:r>
              <a:rPr altLang="zh-CN" sz="2000" lang="en-US">
                <a:solidFill>
                  <a:srgbClr val="92D04F"/>
                </a:solidFill>
              </a:rPr>
              <a:t> आहे</a:t>
            </a:r>
            <a:r>
              <a:rPr altLang="zh-CN" sz="2000" lang="en-US">
                <a:solidFill>
                  <a:srgbClr val="92D04F"/>
                </a:solidFill>
              </a:rPr>
              <a:t> असे</a:t>
            </a:r>
            <a:r>
              <a:rPr altLang="zh-CN" sz="2000" lang="en-US">
                <a:solidFill>
                  <a:srgbClr val="92D04F"/>
                </a:solidFill>
              </a:rPr>
              <a:t> म्हणावे लागेल</a:t>
            </a:r>
            <a:r>
              <a:rPr altLang="zh-CN" sz="2000" lang="en-US">
                <a:solidFill>
                  <a:srgbClr val="92D04F"/>
                </a:solidFill>
              </a:rPr>
              <a:t>.</a:t>
            </a:r>
            <a:r>
              <a:rPr altLang="zh-CN" sz="2000" lang="en-US">
                <a:solidFill>
                  <a:srgbClr val="92D04F"/>
                </a:solidFill>
              </a:rPr>
              <a:t> समाजशास्त्राच्या</a:t>
            </a:r>
            <a:r>
              <a:rPr altLang="zh-CN" sz="2000" lang="en-US">
                <a:solidFill>
                  <a:srgbClr val="92D04F"/>
                </a:solidFill>
              </a:rPr>
              <a:t> उद</a:t>
            </a:r>
            <a:r>
              <a:rPr altLang="zh-CN" sz="2000" lang="en-US">
                <a:solidFill>
                  <a:srgbClr val="92D04F"/>
                </a:solidFill>
              </a:rPr>
              <a:t>य</a:t>
            </a:r>
            <a:r>
              <a:rPr altLang="zh-CN" sz="2000" lang="en-US">
                <a:solidFill>
                  <a:srgbClr val="92D04F"/>
                </a:solidFill>
              </a:rPr>
              <a:t>ा</a:t>
            </a:r>
            <a:r>
              <a:rPr altLang="zh-CN" sz="2000" lang="en-US">
                <a:solidFill>
                  <a:srgbClr val="92D04F"/>
                </a:solidFill>
              </a:rPr>
              <a:t>साठी</a:t>
            </a:r>
            <a:r>
              <a:rPr altLang="zh-CN" sz="2000" lang="en-US">
                <a:solidFill>
                  <a:srgbClr val="92D04F"/>
                </a:solidFill>
              </a:rPr>
              <a:t> जी कारणे</a:t>
            </a:r>
            <a:r>
              <a:rPr altLang="zh-CN" sz="2000" lang="en-US">
                <a:solidFill>
                  <a:srgbClr val="92D04F"/>
                </a:solidFill>
              </a:rPr>
              <a:t> कारणीभूत</a:t>
            </a:r>
            <a:r>
              <a:rPr altLang="zh-CN" sz="2000" lang="en-US">
                <a:solidFill>
                  <a:srgbClr val="92D04F"/>
                </a:solidFill>
              </a:rPr>
              <a:t> ठरली</a:t>
            </a:r>
            <a:r>
              <a:rPr altLang="zh-CN" sz="2000" lang="en-US">
                <a:solidFill>
                  <a:srgbClr val="92D04F"/>
                </a:solidFill>
              </a:rPr>
              <a:t>,</a:t>
            </a:r>
            <a:r>
              <a:rPr altLang="zh-CN" sz="2000" lang="en-US">
                <a:solidFill>
                  <a:srgbClr val="92D04F"/>
                </a:solidFill>
              </a:rPr>
              <a:t> त्याचे</a:t>
            </a:r>
            <a:r>
              <a:rPr altLang="zh-CN" sz="2000" lang="en-US">
                <a:solidFill>
                  <a:srgbClr val="92D04F"/>
                </a:solidFill>
              </a:rPr>
              <a:t> दोन</a:t>
            </a:r>
            <a:r>
              <a:rPr altLang="zh-CN" sz="2000" lang="en-US">
                <a:solidFill>
                  <a:srgbClr val="92D04F"/>
                </a:solidFill>
              </a:rPr>
              <a:t> भागात</a:t>
            </a:r>
            <a:r>
              <a:rPr altLang="zh-CN" sz="2000" lang="en-US">
                <a:solidFill>
                  <a:srgbClr val="92D04F"/>
                </a:solidFill>
              </a:rPr>
              <a:t> विभाजन</a:t>
            </a:r>
            <a:r>
              <a:rPr altLang="zh-CN" sz="2000" lang="en-US">
                <a:solidFill>
                  <a:srgbClr val="92D04F"/>
                </a:solidFill>
              </a:rPr>
              <a:t> करता</a:t>
            </a:r>
            <a:r>
              <a:rPr altLang="zh-CN" sz="2000" lang="en-US">
                <a:solidFill>
                  <a:srgbClr val="92D04F"/>
                </a:solidFill>
              </a:rPr>
              <a:t> येईल</a:t>
            </a:r>
            <a:r>
              <a:rPr altLang="zh-CN" b="0" sz="2000" i="0" lang="en-US">
                <a:solidFill>
                  <a:srgbClr val="92D04F"/>
                </a:solidFill>
              </a:rPr>
              <a:t>.</a:t>
            </a:r>
            <a:br>
              <a:rPr altLang="zh-CN" b="0" sz="2000" i="0" lang="en-US">
                <a:solidFill>
                  <a:srgbClr val="92D04F"/>
                </a:solidFill>
              </a:rPr>
            </a:br>
            <a:r>
              <a:rPr altLang="zh-CN" b="0" sz="2000" i="0" lang="en-US">
                <a:solidFill>
                  <a:srgbClr val="FFC000"/>
                </a:solidFill>
              </a:rPr>
              <a:t>1</a:t>
            </a:r>
            <a:r>
              <a:rPr altLang="zh-CN" b="0" sz="2000" i="0" lang="en-US">
                <a:solidFill>
                  <a:srgbClr val="FFC000"/>
                </a:solidFill>
              </a:rPr>
              <a:t>)</a:t>
            </a:r>
            <a:r>
              <a:rPr altLang="zh-CN" b="0" sz="2000" i="0" lang="en-US">
                <a:solidFill>
                  <a:srgbClr val="FFC000"/>
                </a:solidFill>
              </a:rPr>
              <a:t> </a:t>
            </a:r>
            <a:r>
              <a:rPr altLang="zh-CN" b="0" sz="2000" i="0" lang="en-US">
                <a:solidFill>
                  <a:srgbClr val="FFC000"/>
                </a:solidFill>
              </a:rPr>
              <a:t>बौद्धिक</a:t>
            </a:r>
            <a:r>
              <a:rPr altLang="zh-CN" b="0" sz="2000" i="0" lang="en-US">
                <a:solidFill>
                  <a:srgbClr val="FFC000"/>
                </a:solidFill>
              </a:rPr>
              <a:t> क्षेत्रातील</a:t>
            </a:r>
            <a:r>
              <a:rPr altLang="zh-CN" b="0" sz="2000" i="0" lang="en-US">
                <a:solidFill>
                  <a:srgbClr val="FFC000"/>
                </a:solidFill>
              </a:rPr>
              <a:t> विकास</a:t>
            </a:r>
            <a:r>
              <a:rPr altLang="zh-CN" b="0" sz="2000" i="0" lang="en-US">
                <a:solidFill>
                  <a:srgbClr val="FFC000"/>
                </a:solidFill>
              </a:rPr>
              <a:t>-</a:t>
            </a:r>
            <a:r>
              <a:rPr altLang="zh-CN" b="0" sz="2000" i="0" lang="en-US">
                <a:solidFill>
                  <a:srgbClr val="FFC000"/>
                </a:solidFill>
              </a:rPr>
              <a:t> </a:t>
            </a:r>
            <a:r>
              <a:rPr altLang="zh-CN" b="0" sz="2000" i="0" lang="en-US">
                <a:solidFill>
                  <a:srgbClr val="FFC000"/>
                </a:solidFill>
              </a:rPr>
              <a:t> </a:t>
            </a:r>
            <a:r>
              <a:rPr altLang="zh-CN" b="0" sz="2000" i="0" lang="en-US">
                <a:solidFill>
                  <a:srgbClr val="92D04F"/>
                </a:solidFill>
              </a:rPr>
              <a:t>सतराव्या</a:t>
            </a:r>
            <a:r>
              <a:rPr altLang="zh-CN" b="0" sz="2000" i="0" lang="en-US">
                <a:solidFill>
                  <a:srgbClr val="92D04F"/>
                </a:solidFill>
              </a:rPr>
              <a:t> आणि</a:t>
            </a:r>
            <a:r>
              <a:rPr altLang="zh-CN" b="0" sz="2000" i="0" lang="en-US">
                <a:solidFill>
                  <a:srgbClr val="92D04F"/>
                </a:solidFill>
              </a:rPr>
              <a:t> अठराव्या</a:t>
            </a:r>
            <a:r>
              <a:rPr altLang="zh-CN" b="0" sz="2000" i="0" lang="en-US">
                <a:solidFill>
                  <a:srgbClr val="92D04F"/>
                </a:solidFill>
              </a:rPr>
              <a:t> शतकातील</a:t>
            </a:r>
            <a:r>
              <a:rPr altLang="zh-CN" b="0" sz="2000" i="0" lang="en-US">
                <a:solidFill>
                  <a:srgbClr val="92D04F"/>
                </a:solidFill>
              </a:rPr>
              <a:t> या कालखंडात तत्त्वज्ञानात्मक विचारात बदल झाला आणि बौद्धिक क्षेत्रात</a:t>
            </a:r>
            <a:r>
              <a:rPr altLang="zh-CN" b="0" sz="2000" i="0" lang="en-US">
                <a:solidFill>
                  <a:srgbClr val="92D04F"/>
                </a:solidFill>
              </a:rPr>
              <a:t> लक्षणीय</a:t>
            </a:r>
            <a:r>
              <a:rPr altLang="zh-CN" b="0" sz="2000" i="0" lang="en-US">
                <a:solidFill>
                  <a:srgbClr val="92D04F"/>
                </a:solidFill>
              </a:rPr>
              <a:t> विकास घडून आला तो काळ बौद्धिक </a:t>
            </a:r>
            <a:r>
              <a:rPr altLang="zh-CN" b="0" sz="2000" i="0" lang="en-US">
                <a:solidFill>
                  <a:srgbClr val="92D04F"/>
                </a:solidFill>
              </a:rPr>
              <a:t>पुनरुज्जीवनाचा</a:t>
            </a:r>
            <a:r>
              <a:rPr altLang="zh-CN" b="0" sz="2000" i="0" lang="en-US">
                <a:solidFill>
                  <a:srgbClr val="92D04F"/>
                </a:solidFill>
              </a:rPr>
              <a:t> किंवा प्रबोधनाचा काळ म्हणून ओळखला जातो</a:t>
            </a:r>
            <a:r>
              <a:rPr altLang="zh-CN" b="0" sz="2000" i="0" lang="en-US">
                <a:solidFill>
                  <a:srgbClr val="92D04F"/>
                </a:solidFill>
              </a:rPr>
              <a:t>.</a:t>
            </a:r>
            <a:r>
              <a:rPr altLang="zh-CN" b="0" sz="2000" i="0" lang="en-US">
                <a:solidFill>
                  <a:srgbClr val="92D04F"/>
                </a:solidFill>
              </a:rPr>
              <a:t> </a:t>
            </a:r>
            <a:r>
              <a:rPr altLang="zh-CN" b="0" sz="2000" i="0" lang="en-US">
                <a:solidFill>
                  <a:srgbClr val="92D04F"/>
                </a:solidFill>
              </a:rPr>
              <a:t>या</a:t>
            </a:r>
            <a:r>
              <a:rPr altLang="zh-CN" b="0" sz="2000" i="0" lang="en-US">
                <a:solidFill>
                  <a:srgbClr val="92D04F"/>
                </a:solidFill>
              </a:rPr>
              <a:t> काळात</a:t>
            </a:r>
            <a:r>
              <a:rPr altLang="zh-CN" b="0" sz="2000" i="0" lang="en-US">
                <a:solidFill>
                  <a:srgbClr val="92D04F"/>
                </a:solidFill>
              </a:rPr>
              <a:t> तत्कालीन</a:t>
            </a:r>
            <a:r>
              <a:rPr altLang="zh-CN" b="0" sz="2000" i="0" lang="en-US">
                <a:solidFill>
                  <a:srgbClr val="92D04F"/>
                </a:solidFill>
              </a:rPr>
              <a:t> परंपरागत श्रद्धा आणि चालीरीती विषयी</a:t>
            </a:r>
            <a:r>
              <a:rPr altLang="zh-CN" b="0" sz="2000" i="0" lang="en-US">
                <a:solidFill>
                  <a:srgbClr val="92D04F"/>
                </a:solidFill>
              </a:rPr>
              <a:t>प्रश्न उपस्थित करणे</a:t>
            </a:r>
            <a:r>
              <a:rPr altLang="zh-CN" b="0" sz="2000" i="0" lang="en-US">
                <a:solidFill>
                  <a:srgbClr val="92D04F"/>
                </a:solidFill>
              </a:rPr>
              <a:t>,</a:t>
            </a:r>
            <a:r>
              <a:rPr altLang="zh-CN" b="0" sz="2000" i="0" lang="en-US">
                <a:solidFill>
                  <a:srgbClr val="92D04F"/>
                </a:solidFill>
              </a:rPr>
              <a:t> </a:t>
            </a:r>
            <a:r>
              <a:rPr altLang="zh-CN" b="0" sz="2000" i="0" lang="en-US">
                <a:solidFill>
                  <a:srgbClr val="92D04F"/>
                </a:solidFill>
              </a:rPr>
              <a:t>तर्कशुद्ध</a:t>
            </a:r>
            <a:r>
              <a:rPr altLang="zh-CN" b="0" sz="2000" i="0" lang="en-US">
                <a:solidFill>
                  <a:srgbClr val="92D04F"/>
                </a:solidFill>
              </a:rPr>
              <a:t> </a:t>
            </a:r>
            <a:r>
              <a:rPr altLang="zh-CN" b="0" sz="2000" i="0" lang="en-US">
                <a:solidFill>
                  <a:srgbClr val="92D04F"/>
                </a:solidFill>
              </a:rPr>
              <a:t> विचारांचा आग्रह धरणे</a:t>
            </a:r>
            <a:r>
              <a:rPr altLang="zh-CN" b="0" sz="2000" i="0" lang="en-US">
                <a:solidFill>
                  <a:srgbClr val="92D04F"/>
                </a:solidFill>
              </a:rPr>
              <a:t>,</a:t>
            </a:r>
            <a:r>
              <a:rPr altLang="zh-CN" b="0" sz="2000" i="0" lang="en-US">
                <a:solidFill>
                  <a:srgbClr val="92D04F"/>
                </a:solidFill>
              </a:rPr>
              <a:t> अनुभवनिष्ठ शास्त्रीय संशोधनावर भर</a:t>
            </a:r>
            <a:r>
              <a:rPr altLang="zh-CN" b="0" sz="2000" i="0" lang="en-US">
                <a:solidFill>
                  <a:srgbClr val="92D04F"/>
                </a:solidFill>
              </a:rPr>
              <a:t> देणे</a:t>
            </a:r>
            <a:r>
              <a:rPr altLang="zh-CN" b="0" sz="2000" i="0" lang="en-US">
                <a:solidFill>
                  <a:srgbClr val="92D04F"/>
                </a:solidFill>
              </a:rPr>
              <a:t> ही</a:t>
            </a:r>
            <a:r>
              <a:rPr altLang="zh-CN" b="0" sz="2000" i="0" lang="en-US">
                <a:solidFill>
                  <a:srgbClr val="92D04F"/>
                </a:solidFill>
              </a:rPr>
              <a:t> या</a:t>
            </a:r>
            <a:r>
              <a:rPr altLang="zh-CN" b="0" sz="2000" i="0" lang="en-US">
                <a:solidFill>
                  <a:srgbClr val="92D04F"/>
                </a:solidFill>
              </a:rPr>
              <a:t> कालखंडाची</a:t>
            </a:r>
            <a:r>
              <a:rPr altLang="zh-CN" b="0" sz="2000" i="0" lang="en-US">
                <a:solidFill>
                  <a:srgbClr val="92D04F"/>
                </a:solidFill>
              </a:rPr>
              <a:t> लक्षणे</a:t>
            </a:r>
            <a:r>
              <a:rPr altLang="zh-CN" b="0" sz="2000" i="0" lang="en-US">
                <a:solidFill>
                  <a:srgbClr val="92D04F"/>
                </a:solidFill>
              </a:rPr>
              <a:t> होती</a:t>
            </a:r>
            <a:r>
              <a:rPr altLang="zh-CN" b="0" sz="2000" i="0" lang="en-US">
                <a:solidFill>
                  <a:srgbClr val="92D04F"/>
                </a:solidFill>
              </a:rPr>
              <a:t>.</a:t>
            </a:r>
            <a:r>
              <a:rPr altLang="zh-CN" b="0" sz="2000" i="0" lang="en-US">
                <a:solidFill>
                  <a:srgbClr val="92D04F"/>
                </a:solidFill>
              </a:rPr>
              <a:t> यात</a:t>
            </a:r>
            <a:r>
              <a:rPr altLang="zh-CN" b="0" sz="2000" i="0" lang="en-US">
                <a:solidFill>
                  <a:srgbClr val="92D04F"/>
                </a:solidFill>
              </a:rPr>
              <a:t> रेने</a:t>
            </a:r>
            <a:r>
              <a:rPr altLang="zh-CN" b="0" sz="2000" i="0" lang="en-US">
                <a:solidFill>
                  <a:srgbClr val="92D04F"/>
                </a:solidFill>
              </a:rPr>
              <a:t> </a:t>
            </a:r>
            <a:r>
              <a:rPr altLang="zh-CN" b="0" sz="2000" i="0" lang="en-US">
                <a:solidFill>
                  <a:srgbClr val="92D04F"/>
                </a:solidFill>
              </a:rPr>
              <a:t>डिस्कार्</a:t>
            </a:r>
            <a:r>
              <a:rPr altLang="zh-CN" b="0" sz="2000" i="0" lang="en-US">
                <a:solidFill>
                  <a:srgbClr val="92D04F"/>
                </a:solidFill>
              </a:rPr>
              <a:t>ट्स</a:t>
            </a:r>
            <a:r>
              <a:rPr altLang="zh-CN" b="0" sz="2000" i="0" lang="en-US">
                <a:solidFill>
                  <a:srgbClr val="92D04F"/>
                </a:solidFill>
              </a:rPr>
              <a:t>,</a:t>
            </a:r>
            <a:r>
              <a:rPr altLang="zh-CN" b="0" sz="2000" i="0" lang="en-US">
                <a:solidFill>
                  <a:srgbClr val="92D04F"/>
                </a:solidFill>
              </a:rPr>
              <a:t> थॉमस</a:t>
            </a:r>
            <a:r>
              <a:rPr altLang="zh-CN" b="0" sz="2000" i="0" lang="en-US">
                <a:solidFill>
                  <a:srgbClr val="92D04F"/>
                </a:solidFill>
              </a:rPr>
              <a:t> हॉब्ज</a:t>
            </a:r>
            <a:r>
              <a:rPr altLang="zh-CN" b="0" sz="2000" i="0" lang="en-US">
                <a:solidFill>
                  <a:srgbClr val="92D04F"/>
                </a:solidFill>
              </a:rPr>
              <a:t>,</a:t>
            </a:r>
            <a:r>
              <a:rPr altLang="zh-CN" b="0" sz="2000" i="0" lang="en-US">
                <a:solidFill>
                  <a:srgbClr val="92D04F"/>
                </a:solidFill>
              </a:rPr>
              <a:t> </a:t>
            </a:r>
            <a:r>
              <a:rPr altLang="zh-CN" b="0" sz="2000" i="0" lang="en-US">
                <a:solidFill>
                  <a:srgbClr val="92D04F"/>
                </a:solidFill>
              </a:rPr>
              <a:t>जॉन</a:t>
            </a:r>
            <a:r>
              <a:rPr altLang="zh-CN" b="0" sz="2000" i="0" lang="en-US">
                <a:solidFill>
                  <a:srgbClr val="92D04F"/>
                </a:solidFill>
              </a:rPr>
              <a:t> लॉक</a:t>
            </a:r>
            <a:r>
              <a:rPr altLang="zh-CN" b="0" sz="2000" i="0" lang="en-US">
                <a:solidFill>
                  <a:srgbClr val="92D04F"/>
                </a:solidFill>
              </a:rPr>
              <a:t> ही</a:t>
            </a:r>
            <a:r>
              <a:rPr altLang="zh-CN" b="0" sz="2000" i="0" lang="en-US">
                <a:solidFill>
                  <a:srgbClr val="92D04F"/>
                </a:solidFill>
              </a:rPr>
              <a:t> सतराव्या</a:t>
            </a:r>
            <a:r>
              <a:rPr altLang="zh-CN" b="0" sz="2000" i="0" lang="en-US">
                <a:solidFill>
                  <a:srgbClr val="92D04F"/>
                </a:solidFill>
              </a:rPr>
              <a:t> शतकातील</a:t>
            </a:r>
            <a:r>
              <a:rPr altLang="zh-CN" b="0" sz="2000" i="0" lang="en-US">
                <a:solidFill>
                  <a:srgbClr val="92D04F"/>
                </a:solidFill>
              </a:rPr>
              <a:t> विचारवंत होते</a:t>
            </a:r>
            <a:r>
              <a:rPr altLang="zh-CN" b="0" sz="2000" i="0" lang="en-US">
                <a:solidFill>
                  <a:srgbClr val="92D04F"/>
                </a:solidFill>
              </a:rPr>
              <a:t>.</a:t>
            </a:r>
            <a:r>
              <a:rPr altLang="zh-CN" b="0" sz="2000" i="0" lang="en-US">
                <a:solidFill>
                  <a:srgbClr val="92D04F"/>
                </a:solidFill>
              </a:rPr>
              <a:t> तर</a:t>
            </a:r>
            <a:r>
              <a:rPr altLang="zh-CN" b="0" sz="2000" i="0" lang="en-US">
                <a:solidFill>
                  <a:srgbClr val="92D04F"/>
                </a:solidFill>
              </a:rPr>
              <a:t> बौद्धिक</a:t>
            </a:r>
            <a:r>
              <a:rPr altLang="zh-CN" b="0" sz="2000" i="0" lang="en-US">
                <a:solidFill>
                  <a:srgbClr val="92D04F"/>
                </a:solidFill>
              </a:rPr>
              <a:t> प्रबोधन काळातील</a:t>
            </a:r>
            <a:r>
              <a:rPr altLang="zh-CN" b="0" sz="2000" i="0" lang="en-US">
                <a:solidFill>
                  <a:srgbClr val="92D04F"/>
                </a:solidFill>
              </a:rPr>
              <a:t> चार्लस्</a:t>
            </a:r>
            <a:r>
              <a:rPr altLang="zh-CN" b="0" sz="2000" i="0" lang="en-US">
                <a:solidFill>
                  <a:srgbClr val="92D04F"/>
                </a:solidFill>
              </a:rPr>
              <a:t> </a:t>
            </a:r>
            <a:r>
              <a:rPr altLang="zh-CN" b="0" sz="2000" i="0" lang="en-US">
                <a:solidFill>
                  <a:srgbClr val="92D04F"/>
                </a:solidFill>
              </a:rPr>
              <a:t>मोंटे</a:t>
            </a:r>
            <a:r>
              <a:rPr altLang="zh-CN" b="0" sz="2000" i="0" lang="en-US">
                <a:solidFill>
                  <a:srgbClr val="92D04F"/>
                </a:solidFill>
              </a:rPr>
              <a:t>स</a:t>
            </a:r>
            <a:r>
              <a:rPr altLang="zh-CN" b="0" sz="2000" i="0" lang="en-US">
                <a:solidFill>
                  <a:srgbClr val="92D04F"/>
                </a:solidFill>
              </a:rPr>
              <a:t>क्यू</a:t>
            </a:r>
            <a:r>
              <a:rPr altLang="zh-CN" b="0" sz="2000" i="0" lang="en-US">
                <a:solidFill>
                  <a:srgbClr val="92D04F"/>
                </a:solidFill>
              </a:rPr>
              <a:t> </a:t>
            </a:r>
            <a:r>
              <a:rPr altLang="zh-CN" b="0" sz="2000" i="0" lang="en-US">
                <a:solidFill>
                  <a:srgbClr val="92D04F"/>
                </a:solidFill>
              </a:rPr>
              <a:t>आणि</a:t>
            </a:r>
            <a:r>
              <a:rPr altLang="zh-CN" b="0" sz="2000" i="0" lang="en-US">
                <a:solidFill>
                  <a:srgbClr val="92D04F"/>
                </a:solidFill>
              </a:rPr>
              <a:t> </a:t>
            </a:r>
            <a:r>
              <a:rPr altLang="zh-CN" b="0" sz="2000" i="0" lang="en-US">
                <a:solidFill>
                  <a:srgbClr val="92D04F"/>
                </a:solidFill>
              </a:rPr>
              <a:t> रुसो</a:t>
            </a:r>
            <a:r>
              <a:rPr altLang="zh-CN" b="0" sz="2000" i="0" lang="en-US">
                <a:solidFill>
                  <a:srgbClr val="92D04F"/>
                </a:solidFill>
              </a:rPr>
              <a:t> </a:t>
            </a:r>
            <a:r>
              <a:rPr altLang="zh-CN" b="0" sz="2000" i="0" lang="en-US">
                <a:solidFill>
                  <a:srgbClr val="92D04F"/>
                </a:solidFill>
              </a:rPr>
              <a:t>यांचे</a:t>
            </a:r>
            <a:r>
              <a:rPr altLang="zh-CN" b="0" sz="2000" i="0" lang="en-US">
                <a:solidFill>
                  <a:srgbClr val="92D04F"/>
                </a:solidFill>
              </a:rPr>
              <a:t> योगदान</a:t>
            </a:r>
            <a:r>
              <a:rPr altLang="zh-CN" b="0" sz="2000" i="0" lang="en-US">
                <a:solidFill>
                  <a:srgbClr val="92D04F"/>
                </a:solidFill>
              </a:rPr>
              <a:t> महत्वाचे</a:t>
            </a:r>
            <a:r>
              <a:rPr altLang="zh-CN" b="0" sz="2000" i="0" lang="en-US">
                <a:solidFill>
                  <a:srgbClr val="92D04F"/>
                </a:solidFill>
              </a:rPr>
              <a:t> आहे</a:t>
            </a:r>
            <a:r>
              <a:rPr altLang="zh-CN" b="0" sz="2000" i="0" lang="en-US">
                <a:solidFill>
                  <a:srgbClr val="92D04F"/>
                </a:solidFill>
              </a:rPr>
              <a:t> </a:t>
            </a:r>
            <a:r>
              <a:rPr altLang="zh-CN" b="0" sz="2000" i="0" lang="en-US">
                <a:solidFill>
                  <a:srgbClr val="92D04F"/>
                </a:solidFill>
              </a:rPr>
              <a:t> </a:t>
            </a:r>
            <a:r>
              <a:rPr altLang="zh-CN" b="0" sz="2000" i="0" lang="en-US">
                <a:solidFill>
                  <a:srgbClr val="92D04F"/>
                </a:solidFill>
              </a:rPr>
              <a:t> </a:t>
            </a:r>
            <a:br>
              <a:rPr altLang="zh-CN" b="0" sz="2000" i="0" lang="en-US">
                <a:solidFill>
                  <a:srgbClr val="92D04F"/>
                </a:solidFill>
              </a:rPr>
            </a:br>
            <a:endParaRPr altLang="zh-CN" sz="2000" lang="zh-CN">
              <a:solidFill>
                <a:srgbClr val="92D04F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标题 23"/>
          <p:cNvSpPr>
            <a:spLocks noGrp="1"/>
          </p:cNvSpPr>
          <p:nvPr>
            <p:ph type="title"/>
          </p:nvPr>
        </p:nvSpPr>
        <p:spPr>
          <a:xfrm>
            <a:off x="2908152" y="502952"/>
            <a:ext cx="9283848" cy="6460351"/>
          </a:xfrm>
        </p:spPr>
        <p:txBody>
          <a:bodyPr/>
          <a:p>
            <a:pPr algn="l">
              <a:lnSpc>
                <a:spcPct val="150000"/>
              </a:lnSpc>
            </a:pPr>
            <a:r>
              <a:rPr altLang="zh-CN" b="1" dirty="0" sz="2800" lang="en-US">
                <a:solidFill>
                  <a:srgbClr val="FFC000"/>
                </a:solidFill>
              </a:rPr>
              <a:t>2</a:t>
            </a:r>
            <a:r>
              <a:rPr altLang="zh-CN" b="1" dirty="0" sz="2800" lang="en-US">
                <a:solidFill>
                  <a:srgbClr val="FFC000"/>
                </a:solidFill>
              </a:rPr>
              <a:t>)</a:t>
            </a:r>
            <a:r>
              <a:rPr altLang="zh-CN" b="1" dirty="0" sz="2800" lang="en-US">
                <a:solidFill>
                  <a:srgbClr val="FFC000"/>
                </a:solidFill>
              </a:rPr>
              <a:t> </a:t>
            </a:r>
            <a:r>
              <a:rPr altLang="zh-CN" b="1" dirty="0" sz="2800" lang="en-US">
                <a:solidFill>
                  <a:srgbClr val="FFC000"/>
                </a:solidFill>
              </a:rPr>
              <a:t>राजकीय</a:t>
            </a:r>
            <a:r>
              <a:rPr altLang="zh-CN" b="1" dirty="0" sz="2800" lang="en-US">
                <a:solidFill>
                  <a:srgbClr val="FFC000"/>
                </a:solidFill>
              </a:rPr>
              <a:t> आर्थिक</a:t>
            </a:r>
            <a:r>
              <a:rPr altLang="zh-CN" b="1" dirty="0" sz="2800" lang="en-US">
                <a:solidFill>
                  <a:srgbClr val="FFC000"/>
                </a:solidFill>
              </a:rPr>
              <a:t> आणि</a:t>
            </a:r>
            <a:r>
              <a:rPr altLang="zh-CN" b="1" dirty="0" sz="2800" lang="en-US">
                <a:solidFill>
                  <a:srgbClr val="FFC000"/>
                </a:solidFill>
              </a:rPr>
              <a:t> सामाजिक</a:t>
            </a:r>
            <a:r>
              <a:rPr altLang="zh-CN" b="1" dirty="0" sz="2800" lang="en-US">
                <a:solidFill>
                  <a:srgbClr val="FFC000"/>
                </a:solidFill>
              </a:rPr>
              <a:t> क्षेत्रातील</a:t>
            </a:r>
            <a:r>
              <a:rPr altLang="zh-CN" b="1" dirty="0" sz="2800" lang="en-US">
                <a:solidFill>
                  <a:srgbClr val="FFC000"/>
                </a:solidFill>
              </a:rPr>
              <a:t> घडामोडी</a:t>
            </a:r>
            <a:r>
              <a:rPr altLang="zh-CN" b="1" dirty="0" sz="2800" lang="en-US">
                <a:solidFill>
                  <a:srgbClr val="FFC000"/>
                </a:solidFill>
              </a:rPr>
              <a:t>-</a:t>
            </a:r>
            <a:r>
              <a:rPr altLang="zh-CN" b="1" dirty="0" sz="2800" lang="en-US">
                <a:solidFill>
                  <a:srgbClr val="FFC000"/>
                </a:solidFill>
              </a:rPr>
              <a:t>:</a:t>
            </a:r>
            <a:r>
              <a:rPr altLang="zh-CN" b="1" dirty="0" sz="2800" lang="en-US">
                <a:solidFill>
                  <a:srgbClr val="FFC000"/>
                </a:solidFill>
              </a:rPr>
              <a:t> </a:t>
            </a:r>
            <a:br>
              <a:rPr altLang="zh-CN" b="1" dirty="0" sz="2800" lang="en-US">
                <a:solidFill>
                  <a:srgbClr val="FFC000"/>
                </a:solidFill>
              </a:rPr>
            </a:br>
            <a:r>
              <a:rPr altLang="zh-CN" b="1" dirty="0" sz="2200" lang="en-US"/>
              <a:t> </a:t>
            </a:r>
            <a:r>
              <a:rPr altLang="zh-CN" b="1" dirty="0" sz="2200" lang="en-US"/>
              <a:t>तत्कालीन</a:t>
            </a:r>
            <a:r>
              <a:rPr altLang="zh-CN" dirty="0" sz="2200" lang="en-US"/>
              <a:t> राजकीय</a:t>
            </a:r>
            <a:r>
              <a:rPr altLang="zh-CN" dirty="0" sz="2200" lang="en-US"/>
              <a:t> आणि</a:t>
            </a:r>
            <a:r>
              <a:rPr altLang="zh-CN" dirty="0" sz="2200" lang="en-US"/>
              <a:t> आर्थिक</a:t>
            </a:r>
            <a:r>
              <a:rPr altLang="zh-CN" dirty="0" sz="2200" lang="en-US"/>
              <a:t> क्षेत्रातील</a:t>
            </a:r>
            <a:r>
              <a:rPr altLang="zh-CN" dirty="0" sz="2200" lang="en-US"/>
              <a:t> घडामोडींनी</a:t>
            </a:r>
            <a:r>
              <a:rPr altLang="zh-CN" dirty="0" sz="2200" lang="en-US"/>
              <a:t> युरोपमधील</a:t>
            </a:r>
            <a:r>
              <a:rPr altLang="zh-CN" dirty="0" sz="2200" lang="en-US"/>
              <a:t> समाजजीवन</a:t>
            </a:r>
            <a:r>
              <a:rPr altLang="zh-CN" dirty="0" sz="2200" lang="en-US"/>
              <a:t> अक्षरशः ढवळून निघाले होते</a:t>
            </a:r>
            <a:r>
              <a:rPr altLang="zh-CN" dirty="0" sz="2200" lang="en-US"/>
              <a:t>.</a:t>
            </a:r>
            <a:r>
              <a:rPr altLang="zh-CN" dirty="0" sz="2200" lang="en-US"/>
              <a:t> </a:t>
            </a:r>
            <a:r>
              <a:rPr altLang="zh-CN" dirty="0" sz="2200" lang="en-US"/>
              <a:t>फ्रेंच</a:t>
            </a:r>
            <a:r>
              <a:rPr altLang="zh-CN" dirty="0" sz="2200" lang="en-US"/>
              <a:t> राज्यक्रांतीने सुरु </a:t>
            </a:r>
            <a:r>
              <a:rPr altLang="zh-CN" dirty="0" sz="2200" lang="en-US"/>
              <a:t>झाले</a:t>
            </a:r>
            <a:r>
              <a:rPr altLang="zh-CN" dirty="0" sz="2200" lang="en-US"/>
              <a:t>ली</a:t>
            </a:r>
            <a:r>
              <a:rPr altLang="zh-CN" dirty="0" sz="2200" lang="en-US"/>
              <a:t> राजकीय क्रांती</a:t>
            </a:r>
            <a:r>
              <a:rPr altLang="zh-CN" dirty="0" sz="2200" lang="en-US"/>
              <a:t>त्या</a:t>
            </a:r>
            <a:r>
              <a:rPr altLang="zh-CN" dirty="0" sz="2200" lang="en-US"/>
              <a:t>ची प्रधीर्ग मालिका</a:t>
            </a:r>
            <a:r>
              <a:rPr altLang="zh-CN" dirty="0" sz="2200" lang="en-US"/>
              <a:t>,</a:t>
            </a:r>
            <a:r>
              <a:rPr altLang="zh-CN" dirty="0" sz="2200" lang="en-US"/>
              <a:t> </a:t>
            </a:r>
            <a:r>
              <a:rPr altLang="zh-CN" dirty="0" sz="2200" lang="en-US"/>
              <a:t>औद्योगिक</a:t>
            </a:r>
            <a:r>
              <a:rPr altLang="zh-CN" dirty="0" sz="2200" lang="en-US"/>
              <a:t> </a:t>
            </a:r>
            <a:r>
              <a:rPr altLang="zh-CN" dirty="0" sz="2200" lang="en-US"/>
              <a:t>क्रांती</a:t>
            </a:r>
            <a:r>
              <a:rPr altLang="zh-CN" dirty="0" sz="2200" lang="en-US"/>
              <a:t>,</a:t>
            </a:r>
            <a:r>
              <a:rPr altLang="zh-CN" dirty="0" sz="2200" lang="en-US"/>
              <a:t> </a:t>
            </a:r>
            <a:r>
              <a:rPr altLang="zh-CN" dirty="0" sz="2200" lang="en-US"/>
              <a:t>नागरीकरण</a:t>
            </a:r>
            <a:r>
              <a:rPr altLang="zh-CN" dirty="0" sz="2200" lang="en-US"/>
              <a:t>,</a:t>
            </a:r>
            <a:r>
              <a:rPr altLang="zh-CN" dirty="0" sz="2200" lang="en-US"/>
              <a:t> भांडवलशाही व्यवस्थेचा उदय आणि समाजजीवनावरील धर्माच्या प्रभावाची पकड सेल होणे या महत्त्वाच्या आणि क्रांतिकारक स्वरूपाच्या घटना या समाजामध्ये घडल्या</a:t>
            </a:r>
            <a:r>
              <a:rPr altLang="zh-CN" dirty="0" sz="2200" lang="en-US"/>
              <a:t>.</a:t>
            </a:r>
            <a:r>
              <a:rPr altLang="zh-CN" dirty="0" sz="2200" lang="en-US"/>
              <a:t> </a:t>
            </a:r>
            <a:r>
              <a:rPr altLang="zh-CN" dirty="0" sz="2200" lang="en-US"/>
              <a:t>परिणामी</a:t>
            </a:r>
            <a:r>
              <a:rPr altLang="zh-CN" dirty="0" sz="2200" lang="en-US"/>
              <a:t> समाजामध्ये</a:t>
            </a:r>
            <a:r>
              <a:rPr altLang="zh-CN" dirty="0" sz="2200" lang="en-US"/>
              <a:t> सामाजिक</a:t>
            </a:r>
            <a:r>
              <a:rPr altLang="zh-CN" dirty="0" sz="2200" lang="en-US"/>
              <a:t>,</a:t>
            </a:r>
            <a:r>
              <a:rPr altLang="zh-CN" dirty="0" sz="2200" lang="en-US"/>
              <a:t> आर्थिक</a:t>
            </a:r>
            <a:r>
              <a:rPr altLang="zh-CN" dirty="0" sz="2200" lang="en-US"/>
              <a:t>,</a:t>
            </a:r>
            <a:r>
              <a:rPr altLang="zh-CN" dirty="0" sz="2200" lang="en-US"/>
              <a:t> राजकीय</a:t>
            </a:r>
            <a:r>
              <a:rPr altLang="zh-CN" dirty="0" sz="2200" lang="en-US"/>
              <a:t> क्षेत्रात</a:t>
            </a:r>
            <a:r>
              <a:rPr altLang="zh-CN" dirty="0" sz="2200" lang="en-US"/>
              <a:t> अमुलाग्र</a:t>
            </a:r>
            <a:r>
              <a:rPr altLang="zh-CN" dirty="0" sz="2200" lang="en-US"/>
              <a:t> बदल झाला</a:t>
            </a:r>
            <a:r>
              <a:rPr altLang="zh-CN" dirty="0" sz="2200" lang="en-US"/>
              <a:t>.</a:t>
            </a:r>
            <a:r>
              <a:rPr altLang="zh-CN" dirty="0" sz="2200" lang="en-US"/>
              <a:t> संपूर्ण समाज व्यवस्था ढवळून निघाली</a:t>
            </a:r>
            <a:r>
              <a:rPr altLang="zh-CN" dirty="0" sz="2200" lang="en-US"/>
              <a:t>.</a:t>
            </a:r>
            <a:r>
              <a:rPr altLang="zh-CN" dirty="0" sz="2200" lang="en-US"/>
              <a:t> क्रांतिकारक</a:t>
            </a:r>
            <a:r>
              <a:rPr altLang="zh-CN" dirty="0" sz="2200" lang="en-US"/>
              <a:t> चळवळी</a:t>
            </a:r>
            <a:r>
              <a:rPr altLang="zh-CN" dirty="0" sz="2200" lang="en-US"/>
              <a:t>,</a:t>
            </a:r>
            <a:r>
              <a:rPr altLang="zh-CN" dirty="0" sz="2200" lang="en-US"/>
              <a:t> </a:t>
            </a:r>
            <a:r>
              <a:rPr altLang="zh-CN" dirty="0" sz="2200" lang="en-US"/>
              <a:t>भौगोलिक</a:t>
            </a:r>
            <a:r>
              <a:rPr altLang="zh-CN" dirty="0" sz="2200" lang="en-US"/>
              <a:t> </a:t>
            </a:r>
            <a:r>
              <a:rPr altLang="zh-CN" dirty="0" sz="2200" lang="en-US"/>
              <a:t>शोध</a:t>
            </a:r>
            <a:r>
              <a:rPr altLang="zh-CN" dirty="0" sz="2200" lang="en-US"/>
              <a:t>,</a:t>
            </a:r>
            <a:r>
              <a:rPr altLang="zh-CN" dirty="0" sz="2200" lang="en-US"/>
              <a:t>नवनवीन</a:t>
            </a:r>
            <a:r>
              <a:rPr altLang="zh-CN" dirty="0" sz="2200" lang="en-US"/>
              <a:t> यंत्रसामग्रीचा वापर</a:t>
            </a:r>
            <a:r>
              <a:rPr altLang="zh-CN" dirty="0" sz="2200" lang="en-US"/>
              <a:t>,</a:t>
            </a:r>
            <a:r>
              <a:rPr altLang="zh-CN" dirty="0" sz="2200" lang="en-US"/>
              <a:t> </a:t>
            </a:r>
            <a:r>
              <a:rPr altLang="zh-CN" dirty="0" sz="2200" lang="en-US"/>
              <a:t>आधुनिकीकरण</a:t>
            </a:r>
            <a:r>
              <a:rPr altLang="zh-CN" dirty="0" sz="2200" lang="en-US"/>
              <a:t> </a:t>
            </a:r>
            <a:r>
              <a:rPr altLang="zh-CN" dirty="0" sz="2200" lang="en-US"/>
              <a:t>,</a:t>
            </a:r>
            <a:r>
              <a:rPr altLang="zh-CN" dirty="0" sz="2200" lang="en-US"/>
              <a:t> </a:t>
            </a:r>
            <a:r>
              <a:rPr altLang="zh-CN" dirty="0" sz="2200" lang="en-US"/>
              <a:t>यांत्रिकीकरण</a:t>
            </a:r>
            <a:r>
              <a:rPr altLang="zh-CN" dirty="0" sz="2200" lang="en-US"/>
              <a:t> इत्यादीमुळे</a:t>
            </a:r>
            <a:r>
              <a:rPr altLang="zh-CN" dirty="0" sz="2200" lang="en-US"/>
              <a:t> अभूतपूर्व</a:t>
            </a:r>
            <a:r>
              <a:rPr altLang="zh-CN" dirty="0" sz="2200" lang="en-US"/>
              <a:t> बदल झाले</a:t>
            </a:r>
            <a:r>
              <a:rPr altLang="zh-CN" dirty="0" sz="2200" lang="en-US"/>
              <a:t>.</a:t>
            </a:r>
            <a:r>
              <a:rPr altLang="zh-CN" dirty="0" sz="2200" lang="en-US"/>
              <a:t> सामाजिक घटनांच्या </a:t>
            </a:r>
            <a:r>
              <a:rPr altLang="zh-CN" dirty="0" sz="2200" lang="en-US"/>
              <a:t>अध्ययनासाठी</a:t>
            </a:r>
            <a:r>
              <a:rPr altLang="zh-CN" dirty="0" sz="2200" lang="en-US"/>
              <a:t> शास्त्रीय</a:t>
            </a:r>
            <a:r>
              <a:rPr altLang="zh-CN" dirty="0" sz="2200" lang="en-US"/>
              <a:t> संशोधन</a:t>
            </a:r>
            <a:r>
              <a:rPr altLang="zh-CN" dirty="0" sz="2200" lang="en-US"/>
              <a:t> पद्धतीचा</a:t>
            </a:r>
            <a:r>
              <a:rPr altLang="zh-CN" dirty="0" sz="2200" lang="en-US"/>
              <a:t> अवलंब</a:t>
            </a:r>
            <a:r>
              <a:rPr altLang="zh-CN" dirty="0" sz="2200" lang="en-US"/>
              <a:t> करणे</a:t>
            </a:r>
            <a:r>
              <a:rPr altLang="zh-CN" dirty="0" sz="2200" lang="en-US"/>
              <a:t> गरजेचे</a:t>
            </a:r>
            <a:r>
              <a:rPr altLang="zh-CN" dirty="0" sz="2200" lang="en-US"/>
              <a:t> वाटू</a:t>
            </a:r>
            <a:r>
              <a:rPr altLang="zh-CN" dirty="0" sz="2200" lang="en-US"/>
              <a:t> लागले</a:t>
            </a:r>
            <a:r>
              <a:rPr altLang="zh-CN" dirty="0" sz="2200" lang="en-US"/>
              <a:t> सुव्यवस्थित</a:t>
            </a:r>
            <a:r>
              <a:rPr altLang="zh-CN" dirty="0" sz="2200" lang="en-US"/>
              <a:t> विश्लेषण</a:t>
            </a:r>
            <a:r>
              <a:rPr altLang="zh-CN" dirty="0" sz="2200" lang="en-US"/>
              <a:t> करण्याच्या</a:t>
            </a:r>
            <a:r>
              <a:rPr altLang="zh-CN" dirty="0" sz="2200" lang="en-US"/>
              <a:t> दृष्टीने</a:t>
            </a:r>
            <a:r>
              <a:rPr altLang="zh-CN" dirty="0" sz="2200" lang="en-US"/>
              <a:t> नवीन</a:t>
            </a:r>
            <a:r>
              <a:rPr altLang="zh-CN" dirty="0" sz="2200" lang="en-US"/>
              <a:t> प्रयोग</a:t>
            </a:r>
            <a:r>
              <a:rPr altLang="zh-CN" dirty="0" sz="2200" lang="en-US"/>
              <a:t> करण्यात</a:t>
            </a:r>
            <a:r>
              <a:rPr altLang="zh-CN" dirty="0" sz="2200" lang="en-US"/>
              <a:t> आले</a:t>
            </a:r>
            <a:r>
              <a:rPr altLang="zh-CN" dirty="0" sz="2200" lang="en-US"/>
              <a:t>.</a:t>
            </a:r>
            <a:r>
              <a:rPr altLang="zh-CN" dirty="0" sz="2200" lang="en-US"/>
              <a:t> याचाच</a:t>
            </a:r>
            <a:r>
              <a:rPr altLang="zh-CN" dirty="0" sz="2200" lang="en-US"/>
              <a:t> परिणाम</a:t>
            </a:r>
            <a:r>
              <a:rPr altLang="zh-CN" dirty="0" sz="2200" lang="en-US"/>
              <a:t> म्हणून</a:t>
            </a:r>
            <a:r>
              <a:rPr altLang="zh-CN" dirty="0" sz="2200" lang="en-US"/>
              <a:t> समाजशास्त्र</a:t>
            </a:r>
            <a:r>
              <a:rPr altLang="zh-CN" dirty="0" sz="2200" lang="en-US"/>
              <a:t> या</a:t>
            </a:r>
            <a:r>
              <a:rPr altLang="zh-CN" dirty="0" sz="2200" lang="en-US"/>
              <a:t> नवीन</a:t>
            </a:r>
            <a:r>
              <a:rPr altLang="zh-CN" dirty="0" sz="2200" lang="en-US"/>
              <a:t> </a:t>
            </a:r>
            <a:r>
              <a:rPr altLang="zh-CN" dirty="0" sz="2200" lang="en-US"/>
              <a:t>शाखेचा उदय झाला</a:t>
            </a:r>
            <a:r>
              <a:rPr altLang="zh-CN" dirty="0" sz="2200" lang="en-US"/>
              <a:t>.</a:t>
            </a:r>
            <a:r>
              <a:rPr altLang="zh-CN" dirty="0" sz="2200" lang="zh-CN"/>
              <a:t>
</a:t>
            </a:r>
            <a:br>
              <a:rPr altLang="zh-CN" dirty="0" sz="2000" lang="zh-CN"/>
            </a:br>
            <a:endParaRPr altLang="en-US" dirty="0" sz="2000" lang="zh-CN"/>
          </a:p>
        </p:txBody>
      </p:sp>
    </p:spTree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标题 3"/>
          <p:cNvSpPr>
            <a:spLocks noGrp="1"/>
          </p:cNvSpPr>
          <p:nvPr>
            <p:ph type="title"/>
          </p:nvPr>
        </p:nvSpPr>
        <p:spPr>
          <a:xfrm rot="21598092">
            <a:off x="2965949" y="266579"/>
            <a:ext cx="8868629" cy="6324841"/>
          </a:xfrm>
        </p:spPr>
        <p:txBody>
          <a:bodyPr/>
          <a:p>
            <a:pPr algn="l">
              <a:lnSpc>
                <a:spcPct val="150000"/>
              </a:lnSpc>
            </a:pPr>
            <a:r>
              <a:rPr altLang="zh-CN" sz="4100" lang="en-US"/>
              <a:t> </a:t>
            </a:r>
            <a:r>
              <a:rPr altLang="zh-CN" sz="4100" lang="en-US"/>
              <a:t>समाजशास्त्राचा</a:t>
            </a:r>
            <a:r>
              <a:rPr altLang="zh-CN" sz="4100" lang="en-US"/>
              <a:t> </a:t>
            </a:r>
            <a:r>
              <a:rPr altLang="zh-CN" sz="4100" lang="en-US"/>
              <a:t> उद</a:t>
            </a:r>
            <a:r>
              <a:rPr altLang="zh-CN" sz="4100" lang="en-US"/>
              <a:t>य</a:t>
            </a:r>
            <a:r>
              <a:rPr altLang="zh-CN" sz="4100" lang="en-US"/>
              <a:t> </a:t>
            </a:r>
            <a:br>
              <a:rPr altLang="zh-CN" lang="en-US"/>
            </a:br>
            <a:r>
              <a:rPr altLang="zh-CN" sz="2000" lang="en-US"/>
              <a:t>सुप्रसिद्ध फ्रेंच तत्वज्ञ प्रत्यक्ष वादाचा जनक ऑगस्ट कॉम्ट</a:t>
            </a:r>
            <a:r>
              <a:rPr altLang="zh-CN" sz="2000" lang="en-US"/>
              <a:t> </a:t>
            </a:r>
            <a:r>
              <a:rPr altLang="zh-CN" sz="2000" lang="en-US"/>
              <a:t>यांनी</a:t>
            </a:r>
            <a:r>
              <a:rPr altLang="zh-CN" sz="2000" lang="en-US"/>
              <a:t> प्रस्तुत विषयाचे समाजशास्त्र असे नामकरण केले</a:t>
            </a:r>
            <a:r>
              <a:rPr altLang="zh-CN" sz="2000" lang="en-US"/>
              <a:t>.</a:t>
            </a:r>
            <a:r>
              <a:rPr altLang="zh-CN" sz="2000" lang="en-US"/>
              <a:t> </a:t>
            </a:r>
            <a:r>
              <a:rPr altLang="zh-CN" sz="2000" lang="en-US"/>
              <a:t>त्यांनी</a:t>
            </a:r>
            <a:r>
              <a:rPr altLang="zh-CN" sz="2000" lang="en-US"/>
              <a:t> </a:t>
            </a:r>
            <a:r>
              <a:rPr altLang="zh-CN" sz="2000" lang="en-US"/>
              <a:t>1</a:t>
            </a:r>
            <a:r>
              <a:rPr altLang="zh-CN" sz="2000" lang="en-US"/>
              <a:t>838 मध्ये पॉझिटिव फिलॉसॉफी या त्यांच्या ग्रंथात </a:t>
            </a:r>
            <a:r>
              <a:rPr altLang="zh-CN" sz="2000" lang="en-US"/>
              <a:t>sociology</a:t>
            </a:r>
            <a:r>
              <a:rPr altLang="zh-CN" sz="2000" lang="en-US"/>
              <a:t> </a:t>
            </a:r>
            <a:r>
              <a:rPr altLang="zh-CN" sz="2000" lang="en-US"/>
              <a:t>हा</a:t>
            </a:r>
            <a:r>
              <a:rPr altLang="zh-CN" sz="2000" lang="en-US"/>
              <a:t> शब्द सर्वप्रथम वापरला त्यामुळे ऑगस्ट </a:t>
            </a:r>
            <a:r>
              <a:rPr altLang="zh-CN" sz="2000" lang="en-US"/>
              <a:t>कॉ</a:t>
            </a:r>
            <a:r>
              <a:rPr altLang="zh-CN" sz="2000" lang="en-US"/>
              <a:t>म्</a:t>
            </a:r>
            <a:r>
              <a:rPr altLang="zh-CN" sz="2000" lang="en-US"/>
              <a:t>ट</a:t>
            </a:r>
            <a:r>
              <a:rPr altLang="zh-CN" sz="2000" lang="en-US"/>
              <a:t> </a:t>
            </a:r>
            <a:r>
              <a:rPr altLang="zh-CN" sz="2000" lang="en-US"/>
              <a:t>यांना</a:t>
            </a:r>
            <a:r>
              <a:rPr altLang="zh-CN" sz="2000" lang="en-US"/>
              <a:t> </a:t>
            </a:r>
            <a:r>
              <a:rPr altLang="zh-CN" sz="2000" lang="en-US"/>
              <a:t>समाजशास्त्राचा</a:t>
            </a:r>
            <a:r>
              <a:rPr altLang="zh-CN" sz="2000" lang="en-US"/>
              <a:t> जनक असे म्हणतात</a:t>
            </a:r>
            <a:r>
              <a:rPr altLang="zh-CN" sz="2000" lang="en-US"/>
              <a:t>.</a:t>
            </a:r>
            <a:r>
              <a:rPr altLang="zh-CN" sz="2000" lang="en-US"/>
              <a:t> समाजाचा</a:t>
            </a:r>
            <a:r>
              <a:rPr altLang="zh-CN" sz="2000" lang="en-US"/>
              <a:t> अभ्यास</a:t>
            </a:r>
            <a:r>
              <a:rPr altLang="zh-CN" sz="2000" lang="en-US"/>
              <a:t> शास्त्रीय</a:t>
            </a:r>
            <a:r>
              <a:rPr altLang="zh-CN" sz="2000" lang="en-US"/>
              <a:t> पद्धतीचा</a:t>
            </a:r>
            <a:r>
              <a:rPr altLang="zh-CN" sz="2000" lang="en-US"/>
              <a:t> अवलंब</a:t>
            </a:r>
            <a:r>
              <a:rPr altLang="zh-CN" sz="2000" lang="en-US"/>
              <a:t> करून</a:t>
            </a:r>
            <a:r>
              <a:rPr altLang="zh-CN" sz="2000" lang="en-US"/>
              <a:t> केला</a:t>
            </a:r>
            <a:r>
              <a:rPr altLang="zh-CN" sz="2000" lang="en-US"/>
              <a:t> पाहिजे</a:t>
            </a:r>
            <a:r>
              <a:rPr altLang="zh-CN" sz="2000" lang="en-US"/>
              <a:t> या</a:t>
            </a:r>
            <a:r>
              <a:rPr altLang="zh-CN" sz="2000" lang="en-US"/>
              <a:t> अपेक्षेने</a:t>
            </a:r>
            <a:r>
              <a:rPr altLang="zh-CN" sz="2000" lang="en-US"/>
              <a:t> भौतिकशास्त्रात</a:t>
            </a:r>
            <a:r>
              <a:rPr altLang="zh-CN" sz="2000" lang="en-US"/>
              <a:t> ज्याप्रमाणे</a:t>
            </a:r>
            <a:r>
              <a:rPr altLang="zh-CN" sz="2000" lang="en-US"/>
              <a:t> शास्त्रीय</a:t>
            </a:r>
            <a:r>
              <a:rPr altLang="zh-CN" sz="2000" lang="en-US"/>
              <a:t> पद्धतीचा</a:t>
            </a:r>
            <a:r>
              <a:rPr altLang="zh-CN" sz="2000" lang="en-US"/>
              <a:t> अवलंब</a:t>
            </a:r>
            <a:r>
              <a:rPr altLang="zh-CN" sz="2000" lang="en-US"/>
              <a:t> केला</a:t>
            </a:r>
            <a:r>
              <a:rPr altLang="zh-CN" sz="2000" lang="en-US"/>
              <a:t> जातो</a:t>
            </a:r>
            <a:r>
              <a:rPr altLang="zh-CN" sz="2000" lang="en-US"/>
              <a:t> त्याचप्रमाणे</a:t>
            </a:r>
            <a:r>
              <a:rPr altLang="zh-CN" sz="2000" lang="en-US"/>
              <a:t> सामाजिक</a:t>
            </a:r>
            <a:r>
              <a:rPr altLang="zh-CN" sz="2000" lang="en-US"/>
              <a:t> घटनांचा अभ्यास</a:t>
            </a:r>
            <a:r>
              <a:rPr altLang="zh-CN" sz="2000" lang="en-US"/>
              <a:t> करण्यासाठी</a:t>
            </a:r>
            <a:r>
              <a:rPr altLang="zh-CN" sz="2000" lang="en-US"/>
              <a:t> देखील</a:t>
            </a:r>
            <a:r>
              <a:rPr altLang="zh-CN" sz="2000" lang="en-US"/>
              <a:t> शास्त्रीय</a:t>
            </a:r>
            <a:r>
              <a:rPr altLang="zh-CN" sz="2000" lang="en-US"/>
              <a:t> पद्धतीचा</a:t>
            </a:r>
            <a:r>
              <a:rPr altLang="zh-CN" sz="2000" lang="en-US"/>
              <a:t> प्रत्यक्ष</a:t>
            </a:r>
            <a:r>
              <a:rPr altLang="zh-CN" sz="2000" lang="en-US"/>
              <a:t> वादी</a:t>
            </a:r>
            <a:r>
              <a:rPr altLang="zh-CN" sz="2000" lang="en-US"/>
              <a:t> पद्धतीचा</a:t>
            </a:r>
            <a:r>
              <a:rPr altLang="zh-CN" sz="2000" lang="en-US"/>
              <a:t> अवलंब</a:t>
            </a:r>
            <a:r>
              <a:rPr altLang="zh-CN" sz="2000" lang="en-US"/>
              <a:t> करणे</a:t>
            </a:r>
            <a:r>
              <a:rPr altLang="zh-CN" sz="2000" lang="en-US"/>
              <a:t> गरजेचे</a:t>
            </a:r>
            <a:r>
              <a:rPr altLang="zh-CN" sz="2000" lang="en-US"/>
              <a:t> होते</a:t>
            </a:r>
            <a:r>
              <a:rPr altLang="zh-CN" sz="2000" lang="en-US"/>
              <a:t>.</a:t>
            </a:r>
            <a:r>
              <a:rPr altLang="zh-CN" sz="2000" lang="en-US"/>
              <a:t> म्हणून</a:t>
            </a:r>
            <a:r>
              <a:rPr altLang="zh-CN" sz="2000" lang="en-US"/>
              <a:t> त्यांनी</a:t>
            </a:r>
            <a:r>
              <a:rPr altLang="zh-CN" sz="2000" lang="en-US"/>
              <a:t> या</a:t>
            </a:r>
            <a:r>
              <a:rPr altLang="zh-CN" sz="2000" lang="en-US"/>
              <a:t> अध्ययन</a:t>
            </a:r>
            <a:r>
              <a:rPr altLang="zh-CN" sz="2000" lang="en-US"/>
              <a:t> क्षेत्राला</a:t>
            </a:r>
            <a:r>
              <a:rPr altLang="zh-CN" sz="2000" lang="en-US"/>
              <a:t> सुरुवातीस</a:t>
            </a:r>
            <a:r>
              <a:rPr altLang="zh-CN" sz="2000" lang="en-US"/>
              <a:t> सामाजिक</a:t>
            </a:r>
            <a:r>
              <a:rPr altLang="zh-CN" sz="2000" lang="en-US"/>
              <a:t> भौतिकशास्त्र</a:t>
            </a:r>
            <a:r>
              <a:rPr altLang="zh-CN" sz="2000" lang="en-US"/>
              <a:t> </a:t>
            </a:r>
            <a:r>
              <a:rPr altLang="zh-CN" sz="2000" lang="en-US"/>
              <a:t> </a:t>
            </a:r>
            <a:r>
              <a:rPr altLang="zh-CN" sz="2000" lang="en-US"/>
              <a:t>(</a:t>
            </a:r>
            <a:r>
              <a:rPr altLang="zh-CN" sz="2000" lang="en-US"/>
              <a:t>social</a:t>
            </a:r>
            <a:r>
              <a:rPr altLang="zh-CN" sz="2000" lang="en-US"/>
              <a:t> physics</a:t>
            </a:r>
            <a:r>
              <a:rPr altLang="zh-CN" sz="2000" lang="en-US"/>
              <a:t>)</a:t>
            </a:r>
            <a:r>
              <a:rPr altLang="zh-CN" sz="2000" lang="en-US"/>
              <a:t> नाव</a:t>
            </a:r>
            <a:r>
              <a:rPr altLang="zh-CN" sz="2000" lang="en-US"/>
              <a:t> दिले</a:t>
            </a:r>
            <a:r>
              <a:rPr altLang="zh-CN" sz="2000" lang="en-US"/>
              <a:t> होते</a:t>
            </a:r>
            <a:r>
              <a:rPr altLang="zh-CN" sz="2000" lang="en-US"/>
              <a:t>.</a:t>
            </a:r>
            <a:r>
              <a:rPr altLang="zh-CN" sz="2000" lang="en-US"/>
              <a:t> </a:t>
            </a:r>
            <a:r>
              <a:rPr altLang="zh-CN" sz="2000" lang="en-US"/>
              <a:t>पण</a:t>
            </a:r>
            <a:r>
              <a:rPr altLang="zh-CN" sz="2000" lang="en-US"/>
              <a:t> ॲडॉल्फ</a:t>
            </a:r>
            <a:r>
              <a:rPr altLang="zh-CN" sz="2000" lang="en-US"/>
              <a:t>  क्विट</a:t>
            </a:r>
            <a:r>
              <a:rPr altLang="zh-CN" sz="2000" lang="en-US"/>
              <a:t>लेट</a:t>
            </a:r>
            <a:r>
              <a:rPr altLang="zh-CN" sz="2000" lang="en-US"/>
              <a:t> ज्या</a:t>
            </a:r>
            <a:r>
              <a:rPr altLang="zh-CN" sz="2000" lang="en-US"/>
              <a:t> बेल्जियम</a:t>
            </a:r>
            <a:r>
              <a:rPr altLang="zh-CN" sz="2000" lang="en-US"/>
              <a:t> विद्वानाने</a:t>
            </a:r>
            <a:r>
              <a:rPr altLang="zh-CN" sz="2000" lang="en-US"/>
              <a:t> आपल्या</a:t>
            </a:r>
            <a:r>
              <a:rPr altLang="zh-CN" sz="2000" lang="en-US"/>
              <a:t> एका</a:t>
            </a:r>
            <a:r>
              <a:rPr altLang="zh-CN" sz="2000" lang="en-US"/>
              <a:t> </a:t>
            </a:r>
            <a:r>
              <a:rPr altLang="zh-CN" sz="2000" lang="en-US"/>
              <a:t>निबंधाला</a:t>
            </a:r>
            <a:r>
              <a:rPr altLang="zh-CN" sz="2000" lang="en-US"/>
              <a:t> an essay</a:t>
            </a:r>
            <a:r>
              <a:rPr altLang="zh-CN" sz="2000" lang="en-US"/>
              <a:t> on</a:t>
            </a:r>
            <a:r>
              <a:rPr altLang="zh-CN" sz="2000" lang="en-US"/>
              <a:t> social</a:t>
            </a:r>
            <a:r>
              <a:rPr altLang="zh-CN" sz="2000" lang="en-US"/>
              <a:t> physics</a:t>
            </a:r>
            <a:r>
              <a:rPr altLang="zh-CN" sz="2000" lang="en-US"/>
              <a:t> असे</a:t>
            </a:r>
            <a:r>
              <a:rPr altLang="zh-CN" sz="2000" lang="en-US"/>
              <a:t> शीर्षक</a:t>
            </a:r>
            <a:r>
              <a:rPr altLang="zh-CN" sz="2000" lang="en-US"/>
              <a:t> दिल्यामुळे</a:t>
            </a:r>
            <a:r>
              <a:rPr altLang="zh-CN" sz="2000" lang="en-US"/>
              <a:t> कॉ</a:t>
            </a:r>
            <a:r>
              <a:rPr altLang="zh-CN" sz="2000" lang="en-US"/>
              <a:t>म</a:t>
            </a:r>
            <a:r>
              <a:rPr altLang="zh-CN" sz="2000" lang="en-US"/>
              <a:t>्</a:t>
            </a:r>
            <a:r>
              <a:rPr altLang="zh-CN" sz="2000" lang="en-US"/>
              <a:t>ट</a:t>
            </a:r>
            <a:r>
              <a:rPr altLang="zh-CN" sz="2000" lang="en-US"/>
              <a:t> </a:t>
            </a:r>
            <a:r>
              <a:rPr altLang="zh-CN" sz="2000" lang="en-US"/>
              <a:t>न</a:t>
            </a:r>
            <a:r>
              <a:rPr altLang="zh-CN" sz="2000" lang="en-US"/>
              <a:t>े</a:t>
            </a:r>
            <a:r>
              <a:rPr altLang="zh-CN" sz="2000" lang="en-US"/>
              <a:t> </a:t>
            </a:r>
            <a:r>
              <a:rPr altLang="zh-CN" sz="2000" lang="en-US"/>
              <a:t>मोठ्या</a:t>
            </a:r>
            <a:r>
              <a:rPr altLang="zh-CN" sz="2000" lang="en-US"/>
              <a:t> नाविलाजाने</a:t>
            </a:r>
            <a:r>
              <a:rPr altLang="zh-CN" sz="2000" lang="en-US"/>
              <a:t> व</a:t>
            </a:r>
            <a:r>
              <a:rPr altLang="zh-CN" sz="2000" lang="en-US"/>
              <a:t> नाखुशी</a:t>
            </a:r>
            <a:r>
              <a:rPr altLang="zh-CN" sz="2000" lang="en-US"/>
              <a:t>न</a:t>
            </a:r>
            <a:r>
              <a:rPr altLang="zh-CN" sz="2000" lang="en-US"/>
              <a:t>े</a:t>
            </a:r>
            <a:r>
              <a:rPr altLang="zh-CN" sz="2000" lang="en-US"/>
              <a:t> </a:t>
            </a:r>
            <a:r>
              <a:rPr altLang="zh-CN" sz="2000" lang="en-US"/>
              <a:t> </a:t>
            </a:r>
            <a:r>
              <a:rPr altLang="zh-CN" sz="2000" lang="en-US"/>
              <a:t>social physics</a:t>
            </a:r>
            <a:r>
              <a:rPr altLang="zh-CN" sz="2000" lang="en-US"/>
              <a:t> </a:t>
            </a:r>
            <a:r>
              <a:rPr altLang="zh-CN" sz="2000" lang="en-US"/>
              <a:t>ऐवजी</a:t>
            </a:r>
            <a:r>
              <a:rPr altLang="zh-CN" sz="2000" lang="en-US"/>
              <a:t> sociology</a:t>
            </a:r>
            <a:r>
              <a:rPr altLang="zh-CN" sz="2000" lang="en-US"/>
              <a:t> हे नाव</a:t>
            </a:r>
            <a:r>
              <a:rPr altLang="zh-CN" sz="2000" lang="en-US"/>
              <a:t> </a:t>
            </a:r>
            <a:r>
              <a:rPr altLang="zh-CN" sz="2000" lang="en-US"/>
              <a:t>positive</a:t>
            </a:r>
            <a:r>
              <a:rPr altLang="zh-CN" sz="2000" lang="en-US"/>
              <a:t> philosophy</a:t>
            </a:r>
            <a:r>
              <a:rPr altLang="zh-CN" sz="2000" lang="en-US"/>
              <a:t> या</a:t>
            </a:r>
            <a:r>
              <a:rPr altLang="zh-CN" sz="2000" lang="en-US"/>
              <a:t> ग्रंथाच्या</a:t>
            </a:r>
            <a:r>
              <a:rPr altLang="zh-CN" sz="2000" lang="en-US"/>
              <a:t> चौथ्या खंडात</a:t>
            </a:r>
            <a:r>
              <a:rPr altLang="zh-CN" sz="2000" lang="en-US"/>
              <a:t> वापरला</a:t>
            </a:r>
            <a:r>
              <a:rPr altLang="zh-CN" sz="2000" lang="en-US"/>
              <a:t> व</a:t>
            </a:r>
            <a:r>
              <a:rPr altLang="zh-CN" sz="2000" lang="en-US"/>
              <a:t> समाज</a:t>
            </a:r>
            <a:r>
              <a:rPr altLang="zh-CN" sz="2000" lang="en-US"/>
              <a:t>शास्त्राचा</a:t>
            </a:r>
            <a:r>
              <a:rPr altLang="zh-CN" sz="2000" lang="en-US"/>
              <a:t> </a:t>
            </a:r>
            <a:r>
              <a:rPr altLang="zh-CN" sz="2000" lang="en-US"/>
              <a:t>जन्म</a:t>
            </a:r>
            <a:r>
              <a:rPr altLang="zh-CN" sz="2000" lang="en-US"/>
              <a:t> </a:t>
            </a:r>
            <a:r>
              <a:rPr altLang="zh-CN" sz="2000" lang="en-US"/>
              <a:t>म्हणजेच</a:t>
            </a:r>
            <a:r>
              <a:rPr altLang="zh-CN" sz="2000" lang="en-US"/>
              <a:t> उदय झाला</a:t>
            </a:r>
            <a:r>
              <a:rPr altLang="zh-CN" sz="2000" lang="en-US"/>
              <a:t>.</a:t>
            </a:r>
            <a:r>
              <a:rPr altLang="zh-CN" lang="en-US"/>
              <a:t> </a:t>
            </a:r>
            <a:endParaRPr altLang="zh-CN" lang="zh-CN"/>
          </a:p>
        </p:txBody>
      </p:sp>
    </p:spTree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标题 9"/>
          <p:cNvSpPr>
            <a:spLocks noGrp="1"/>
          </p:cNvSpPr>
          <p:nvPr>
            <p:ph type="title"/>
          </p:nvPr>
        </p:nvSpPr>
        <p:spPr>
          <a:xfrm>
            <a:off x="3061561" y="418010"/>
            <a:ext cx="8668342" cy="6368323"/>
          </a:xfrm>
        </p:spPr>
        <p:txBody>
          <a:bodyPr anchor="t"/>
          <a:p>
            <a:pPr algn="l">
              <a:lnSpc>
                <a:spcPct val="150000"/>
              </a:lnSpc>
            </a:pPr>
            <a:r>
              <a:rPr altLang="en-US" b="1" dirty="0" sz="2400" lang="zh-CN">
                <a:solidFill>
                  <a:srgbClr val="02A5E3"/>
                </a:solidFill>
              </a:rPr>
              <a:t>समाजशास्त्राचा</a:t>
            </a:r>
            <a:r>
              <a:rPr altLang="en-US" b="1" dirty="0" sz="2400" lang="en-US">
                <a:solidFill>
                  <a:srgbClr val="02A5E3"/>
                </a:solidFill>
              </a:rPr>
              <a:t> जागतिक</a:t>
            </a:r>
            <a:r>
              <a:rPr altLang="en-US" b="1" dirty="0" sz="2400" lang="en-US">
                <a:solidFill>
                  <a:srgbClr val="02A5E3"/>
                </a:solidFill>
              </a:rPr>
              <a:t> विकास</a:t>
            </a:r>
            <a:br>
              <a:rPr altLang="en-US" dirty="0" sz="2000" lang="en-US"/>
            </a:br>
            <a:r>
              <a:rPr altLang="en-US" dirty="0" sz="2000" lang="en-US">
                <a:solidFill>
                  <a:srgbClr val="FFC000"/>
                </a:solidFill>
              </a:rPr>
              <a:t>1</a:t>
            </a:r>
            <a:r>
              <a:rPr altLang="en-US" dirty="0" sz="2000" lang="en-US">
                <a:solidFill>
                  <a:srgbClr val="FFC000"/>
                </a:solidFill>
              </a:rPr>
              <a:t>)</a:t>
            </a:r>
            <a:r>
              <a:rPr altLang="en-US" dirty="0" sz="2000" lang="en-US">
                <a:solidFill>
                  <a:srgbClr val="FFC000"/>
                </a:solidFill>
              </a:rPr>
              <a:t> </a:t>
            </a:r>
            <a:r>
              <a:rPr altLang="en-US" dirty="0" sz="2000" lang="en-US">
                <a:solidFill>
                  <a:srgbClr val="FFC000"/>
                </a:solidFill>
              </a:rPr>
              <a:t>ऑगस्ट</a:t>
            </a:r>
            <a:r>
              <a:rPr altLang="en-US" dirty="0" sz="2000" lang="en-US">
                <a:solidFill>
                  <a:srgbClr val="FFC000"/>
                </a:solidFill>
              </a:rPr>
              <a:t> कॉ</a:t>
            </a:r>
            <a:r>
              <a:rPr altLang="en-US" dirty="0" sz="2000" lang="en-US">
                <a:solidFill>
                  <a:srgbClr val="FFC000"/>
                </a:solidFill>
              </a:rPr>
              <a:t>म्</a:t>
            </a:r>
            <a:r>
              <a:rPr altLang="en-US" dirty="0" sz="2000" lang="en-US">
                <a:solidFill>
                  <a:srgbClr val="FFC000"/>
                </a:solidFill>
              </a:rPr>
              <a:t>ट</a:t>
            </a:r>
            <a:r>
              <a:rPr altLang="en-US" dirty="0" sz="2000" lang="en-US">
                <a:solidFill>
                  <a:srgbClr val="FFC000"/>
                </a:solidFill>
              </a:rPr>
              <a:t> </a:t>
            </a:r>
            <a:r>
              <a:rPr altLang="en-US" dirty="0" sz="2000" lang="en-US">
                <a:solidFill>
                  <a:srgbClr val="FFC000"/>
                </a:solidFill>
              </a:rPr>
              <a:t>-</a:t>
            </a:r>
            <a:r>
              <a:rPr altLang="en-US" dirty="0" sz="2000" lang="en-US">
                <a:solidFill>
                  <a:srgbClr val="FFC000"/>
                </a:solidFill>
              </a:rPr>
              <a:t>:</a:t>
            </a:r>
            <a:r>
              <a:rPr altLang="en-US" dirty="0" sz="2000" lang="en-US">
                <a:solidFill>
                  <a:srgbClr val="FFC000"/>
                </a:solidFill>
              </a:rPr>
              <a:t> </a:t>
            </a:r>
            <a:r>
              <a:rPr altLang="en-US" dirty="0" sz="2000" lang="en-US"/>
              <a:t>ऑगस्ट</a:t>
            </a:r>
            <a:r>
              <a:rPr altLang="en-US" dirty="0" sz="2000" lang="en-US"/>
              <a:t> </a:t>
            </a:r>
            <a:r>
              <a:rPr altLang="en-US" dirty="0" sz="2000" lang="en-US">
                <a:solidFill>
                  <a:srgbClr val="FFFFFF"/>
                </a:solidFill>
              </a:rPr>
              <a:t>कॉ</a:t>
            </a:r>
            <a:r>
              <a:rPr altLang="en-US" dirty="0" sz="2000" lang="en-US">
                <a:solidFill>
                  <a:srgbClr val="FFFFFF"/>
                </a:solidFill>
              </a:rPr>
              <a:t>म्</a:t>
            </a:r>
            <a:r>
              <a:rPr altLang="en-US" dirty="0" sz="2000" lang="en-US">
                <a:solidFill>
                  <a:srgbClr val="FFFFFF"/>
                </a:solidFill>
              </a:rPr>
              <a:t>ट</a:t>
            </a:r>
            <a:r>
              <a:rPr altLang="en-US" dirty="0" sz="2000" lang="en-US">
                <a:solidFill>
                  <a:srgbClr val="FFFFFF"/>
                </a:solidFill>
              </a:rPr>
              <a:t>यांनी</a:t>
            </a:r>
            <a:r>
              <a:rPr altLang="en-US" dirty="0" sz="2000" lang="en-US"/>
              <a:t> समाजशास्त्राचा उदय करून थांबले नाही तर</a:t>
            </a:r>
            <a:r>
              <a:rPr altLang="en-US" dirty="0" sz="2000" lang="en-US"/>
              <a:t> समाजशास्त्राच्या</a:t>
            </a:r>
            <a:r>
              <a:rPr altLang="en-US" dirty="0" sz="2000" lang="en-US"/>
              <a:t> विकासामध्ये</a:t>
            </a:r>
            <a:r>
              <a:rPr altLang="en-US" dirty="0" sz="2000" lang="en-US"/>
              <a:t> मोलाचे योगदान</a:t>
            </a:r>
            <a:r>
              <a:rPr altLang="en-US" dirty="0" sz="2000" lang="en-US"/>
              <a:t> दिले आहे</a:t>
            </a:r>
            <a:r>
              <a:rPr altLang="en-US" dirty="0" sz="2000" lang="en-US"/>
              <a:t>.</a:t>
            </a:r>
            <a:r>
              <a:rPr altLang="en-US" dirty="0" sz="2000" lang="en-US"/>
              <a:t> </a:t>
            </a:r>
            <a:r>
              <a:rPr altLang="en-US" dirty="0" sz="2000" lang="en-US"/>
              <a:t>तीन</a:t>
            </a:r>
            <a:r>
              <a:rPr altLang="en-US" dirty="0" sz="2000" lang="en-US"/>
              <a:t> अवस्थेचा नियम</a:t>
            </a:r>
            <a:r>
              <a:rPr altLang="en-US" dirty="0" sz="2000" lang="en-US"/>
              <a:t> </a:t>
            </a:r>
            <a:r>
              <a:rPr altLang="en-US" dirty="0" sz="2000" lang="en-US"/>
              <a:t>-</a:t>
            </a:r>
            <a:r>
              <a:rPr altLang="en-US" dirty="0" sz="2000" lang="en-US"/>
              <a:t> </a:t>
            </a:r>
            <a:r>
              <a:rPr altLang="en-US" dirty="0" sz="2000" lang="en-US"/>
              <a:t>यात</a:t>
            </a:r>
            <a:r>
              <a:rPr altLang="en-US" dirty="0" sz="2000" lang="en-US"/>
              <a:t> ईश्वर</a:t>
            </a:r>
            <a:r>
              <a:rPr altLang="en-US" dirty="0" sz="2000" lang="en-US"/>
              <a:t> शास्त्रीय</a:t>
            </a:r>
            <a:r>
              <a:rPr altLang="en-US" dirty="0" sz="2000" lang="en-US"/>
              <a:t> व्यवस्था</a:t>
            </a:r>
            <a:r>
              <a:rPr altLang="en-US" dirty="0" sz="2000" lang="en-US"/>
              <a:t>,</a:t>
            </a:r>
            <a:r>
              <a:rPr altLang="en-US" dirty="0" sz="2000" lang="en-US"/>
              <a:t> अध्यात्मिक</a:t>
            </a:r>
            <a:r>
              <a:rPr altLang="en-US" dirty="0" sz="2000" lang="en-US"/>
              <a:t> व्यवस्था</a:t>
            </a:r>
            <a:r>
              <a:rPr altLang="en-US" dirty="0" sz="2000" lang="en-US"/>
              <a:t> व</a:t>
            </a:r>
            <a:r>
              <a:rPr altLang="en-US" dirty="0" sz="2000" lang="en-US"/>
              <a:t> प्रत्यक्ष</a:t>
            </a:r>
            <a:r>
              <a:rPr altLang="en-US" dirty="0" sz="2000" lang="en-US"/>
              <a:t>व</a:t>
            </a:r>
            <a:r>
              <a:rPr altLang="en-US" dirty="0" sz="2000" lang="en-US"/>
              <a:t>ा</a:t>
            </a:r>
            <a:r>
              <a:rPr altLang="en-US" dirty="0" sz="2000" lang="en-US"/>
              <a:t>द</a:t>
            </a:r>
            <a:r>
              <a:rPr altLang="en-US" dirty="0" sz="2000" lang="en-US"/>
              <a:t>ी</a:t>
            </a:r>
            <a:r>
              <a:rPr altLang="en-US" dirty="0" sz="2000" lang="en-US"/>
              <a:t> </a:t>
            </a:r>
            <a:r>
              <a:rPr altLang="en-US" dirty="0" sz="2000" lang="en-US"/>
              <a:t>अवस्था</a:t>
            </a:r>
            <a:r>
              <a:rPr altLang="en-US" dirty="0" sz="2000" lang="en-US"/>
              <a:t>.</a:t>
            </a:r>
            <a:r>
              <a:rPr altLang="en-US" dirty="0" sz="2000" lang="en-US"/>
              <a:t> </a:t>
            </a:r>
            <a:r>
              <a:rPr altLang="en-US" dirty="0" sz="2000" lang="en-US"/>
              <a:t> सामाजिक</a:t>
            </a:r>
            <a:r>
              <a:rPr altLang="en-US" dirty="0" sz="2000" lang="en-US"/>
              <a:t> स्थिती</a:t>
            </a:r>
            <a:r>
              <a:rPr altLang="en-US" dirty="0" sz="2000" lang="en-US"/>
              <a:t> शास्त्र</a:t>
            </a:r>
            <a:r>
              <a:rPr altLang="en-US" dirty="0" sz="2000" lang="en-US"/>
              <a:t> आणि</a:t>
            </a:r>
            <a:r>
              <a:rPr altLang="en-US" dirty="0" sz="2000" lang="en-US"/>
              <a:t> सामाजिक</a:t>
            </a:r>
            <a:r>
              <a:rPr altLang="en-US" dirty="0" sz="2000" lang="en-US"/>
              <a:t> गतिशास्त्र</a:t>
            </a:r>
            <a:r>
              <a:rPr altLang="en-US" dirty="0" sz="2000" lang="en-US"/>
              <a:t> </a:t>
            </a:r>
            <a:r>
              <a:rPr altLang="en-US" dirty="0" sz="2000" lang="en-US"/>
              <a:t>तसेच</a:t>
            </a:r>
            <a:r>
              <a:rPr altLang="en-US" dirty="0" sz="2000" lang="en-US"/>
              <a:t> शास्त्राचे</a:t>
            </a:r>
            <a:r>
              <a:rPr altLang="en-US" dirty="0" sz="2000" lang="en-US"/>
              <a:t> </a:t>
            </a:r>
            <a:r>
              <a:rPr altLang="en-US" dirty="0" sz="2000" lang="en-US"/>
              <a:t>वर्गीकरण</a:t>
            </a:r>
            <a:r>
              <a:rPr altLang="en-US" dirty="0" sz="2000" lang="en-US"/>
              <a:t> इत्यादी</a:t>
            </a:r>
            <a:r>
              <a:rPr altLang="en-US" dirty="0" sz="2000" lang="en-US"/>
              <a:t> महत्त्वपूर्ण</a:t>
            </a:r>
            <a:r>
              <a:rPr altLang="en-US" dirty="0" sz="2000" lang="en-US"/>
              <a:t> समाजशास्त्रीय विचार</a:t>
            </a:r>
            <a:r>
              <a:rPr altLang="en-US" dirty="0" sz="2000" lang="en-US"/>
              <a:t> मांडून</a:t>
            </a:r>
            <a:r>
              <a:rPr altLang="en-US" dirty="0" sz="2000" lang="en-US"/>
              <a:t> समाजशास्त्राच्या</a:t>
            </a:r>
            <a:r>
              <a:rPr altLang="en-US" dirty="0" sz="2000" lang="en-US"/>
              <a:t> विकासामध्ये</a:t>
            </a:r>
            <a:r>
              <a:rPr altLang="en-US" dirty="0" sz="2000" lang="en-US"/>
              <a:t> अत्यंत</a:t>
            </a:r>
            <a:r>
              <a:rPr altLang="en-US" dirty="0" sz="2000" lang="en-US"/>
              <a:t> मूलभूत</a:t>
            </a:r>
            <a:r>
              <a:rPr altLang="en-US" dirty="0" sz="2000" lang="en-US"/>
              <a:t> व</a:t>
            </a:r>
            <a:r>
              <a:rPr altLang="en-US" dirty="0" sz="2000" lang="en-US"/>
              <a:t> मोलाचे</a:t>
            </a:r>
            <a:r>
              <a:rPr altLang="en-US" dirty="0" sz="2000" lang="en-US"/>
              <a:t> योगदान</a:t>
            </a:r>
            <a:r>
              <a:rPr altLang="en-US" dirty="0" sz="2000" lang="en-US"/>
              <a:t> दिले</a:t>
            </a:r>
            <a:r>
              <a:rPr altLang="en-US" dirty="0" sz="2000" lang="en-US"/>
              <a:t> आहे</a:t>
            </a:r>
            <a:r>
              <a:rPr altLang="en-US" dirty="0" sz="2000" lang="en-US"/>
              <a:t>.</a:t>
            </a:r>
            <a:br>
              <a:rPr altLang="en-US" dirty="0" sz="2000" lang="en-US"/>
            </a:br>
            <a:r>
              <a:rPr altLang="en-US" dirty="0" sz="2000" lang="en-US">
                <a:solidFill>
                  <a:srgbClr val="FFC000"/>
                </a:solidFill>
              </a:rPr>
              <a:t>2</a:t>
            </a:r>
            <a:r>
              <a:rPr altLang="en-US" dirty="0" sz="2000" lang="en-US">
                <a:solidFill>
                  <a:srgbClr val="FFC000"/>
                </a:solidFill>
              </a:rPr>
              <a:t>)</a:t>
            </a:r>
            <a:r>
              <a:rPr altLang="en-US" dirty="0" sz="2000" lang="en-US">
                <a:solidFill>
                  <a:srgbClr val="FFC000"/>
                </a:solidFill>
              </a:rPr>
              <a:t> </a:t>
            </a:r>
            <a:r>
              <a:rPr altLang="en-US" dirty="0" sz="2000" lang="en-US">
                <a:solidFill>
                  <a:srgbClr val="FFC000"/>
                </a:solidFill>
              </a:rPr>
              <a:t>हर्बर्ट</a:t>
            </a:r>
            <a:r>
              <a:rPr altLang="en-US" dirty="0" sz="2000" lang="en-US">
                <a:solidFill>
                  <a:srgbClr val="FFC000"/>
                </a:solidFill>
              </a:rPr>
              <a:t> स्पेन्सर</a:t>
            </a:r>
            <a:r>
              <a:rPr altLang="en-US" dirty="0" sz="2000" lang="en-US">
                <a:solidFill>
                  <a:srgbClr val="FFC000"/>
                </a:solidFill>
              </a:rPr>
              <a:t> </a:t>
            </a:r>
            <a:r>
              <a:rPr altLang="en-US" dirty="0" sz="2000" lang="en-US">
                <a:solidFill>
                  <a:srgbClr val="FFC000"/>
                </a:solidFill>
              </a:rPr>
              <a:t>:</a:t>
            </a:r>
            <a:r>
              <a:rPr altLang="en-US" dirty="0" sz="2000" lang="en-US">
                <a:solidFill>
                  <a:srgbClr val="FFC000"/>
                </a:solidFill>
              </a:rPr>
              <a:t>-</a:t>
            </a:r>
            <a:r>
              <a:rPr altLang="en-US" dirty="0" sz="2000" lang="en-US"/>
              <a:t> </a:t>
            </a:r>
            <a:r>
              <a:rPr altLang="en-US" dirty="0" sz="2000" lang="en-US"/>
              <a:t>ऑगस्ट</a:t>
            </a:r>
            <a:r>
              <a:rPr altLang="en-US" dirty="0" sz="2000" lang="en-US"/>
              <a:t> कॉम्ट नंतर</a:t>
            </a:r>
            <a:r>
              <a:rPr altLang="en-US" dirty="0" sz="2000" lang="en-US"/>
              <a:t> हर्बर्ट स्पेन्सर</a:t>
            </a:r>
            <a:r>
              <a:rPr altLang="en-US" dirty="0" sz="2000" lang="en-US"/>
              <a:t> यांचे</a:t>
            </a:r>
            <a:r>
              <a:rPr altLang="en-US" dirty="0" sz="2000" lang="en-US"/>
              <a:t> योगदान</a:t>
            </a:r>
            <a:r>
              <a:rPr altLang="en-US" dirty="0" sz="2000" lang="en-US"/>
              <a:t> महत्त्वाचे आहे</a:t>
            </a:r>
            <a:r>
              <a:rPr altLang="en-US" dirty="0" sz="2000" lang="en-US"/>
              <a:t>.</a:t>
            </a:r>
            <a:r>
              <a:rPr altLang="en-US" dirty="0" sz="2000" lang="en-US"/>
              <a:t> त्यांनी</a:t>
            </a:r>
            <a:r>
              <a:rPr altLang="en-US" dirty="0" sz="2000" lang="en-US"/>
              <a:t> समाजाचा</a:t>
            </a:r>
            <a:r>
              <a:rPr altLang="en-US" dirty="0" sz="2000" lang="en-US"/>
              <a:t> सेंद्रिय</a:t>
            </a:r>
            <a:r>
              <a:rPr altLang="en-US" dirty="0" sz="2000" lang="en-US"/>
              <a:t> सिद्धांत</a:t>
            </a:r>
            <a:r>
              <a:rPr altLang="en-US" dirty="0" sz="2000" lang="en-US"/>
              <a:t>,</a:t>
            </a:r>
            <a:r>
              <a:rPr altLang="en-US" dirty="0" sz="2000" lang="en-US"/>
              <a:t> </a:t>
            </a:r>
            <a:r>
              <a:rPr altLang="en-US" dirty="0" sz="2000" lang="en-US"/>
              <a:t>उत्क्रांतीचा</a:t>
            </a:r>
            <a:r>
              <a:rPr altLang="en-US" dirty="0" sz="2000" lang="en-US"/>
              <a:t> सिद्धांत</a:t>
            </a:r>
            <a:r>
              <a:rPr altLang="en-US" dirty="0" sz="2000" lang="en-US"/>
              <a:t>,</a:t>
            </a:r>
            <a:r>
              <a:rPr altLang="en-US" dirty="0" sz="2000" lang="en-US"/>
              <a:t> सैनिकी</a:t>
            </a:r>
            <a:r>
              <a:rPr altLang="en-US" dirty="0" sz="2000" lang="en-US"/>
              <a:t> समाज</a:t>
            </a:r>
            <a:r>
              <a:rPr altLang="en-US" dirty="0" sz="2000" lang="en-US"/>
              <a:t> व औद्योगिक समाज</a:t>
            </a:r>
            <a:r>
              <a:rPr altLang="en-US" dirty="0" sz="2000" lang="en-US"/>
              <a:t> चे प्रकार</a:t>
            </a:r>
            <a:r>
              <a:rPr altLang="en-US" dirty="0" sz="2000" lang="en-US"/>
              <a:t> इत्यादी</a:t>
            </a:r>
            <a:r>
              <a:rPr altLang="en-US" dirty="0" sz="2000" lang="en-US"/>
              <a:t> समाजशास्त्रीय विचार</a:t>
            </a:r>
            <a:r>
              <a:rPr altLang="en-US" dirty="0" sz="2000" lang="en-US"/>
              <a:t> मांडून</a:t>
            </a:r>
            <a:r>
              <a:rPr altLang="en-US" dirty="0" sz="2000" lang="en-US"/>
              <a:t> समाजशास्त्रचा विकास करण्याचा प्रयत्न केला आहे</a:t>
            </a:r>
            <a:r>
              <a:rPr altLang="en-US" dirty="0" sz="2000" lang="en-US"/>
              <a:t>.</a:t>
            </a:r>
            <a:br>
              <a:rPr altLang="en-US" dirty="0" sz="2000" lang="en-US"/>
            </a:br>
            <a:r>
              <a:rPr altLang="en-US" b="1" dirty="0" sz="2000" lang="en-US">
                <a:solidFill>
                  <a:srgbClr val="FFC000"/>
                </a:solidFill>
              </a:rPr>
              <a:t>3</a:t>
            </a:r>
            <a:r>
              <a:rPr altLang="en-US" b="1" dirty="0" sz="2000" lang="en-US">
                <a:solidFill>
                  <a:srgbClr val="FFC000"/>
                </a:solidFill>
              </a:rPr>
              <a:t>)</a:t>
            </a:r>
            <a:r>
              <a:rPr altLang="en-US" b="1" dirty="0" sz="2000" lang="en-US">
                <a:solidFill>
                  <a:srgbClr val="FFC000"/>
                </a:solidFill>
              </a:rPr>
              <a:t> </a:t>
            </a:r>
            <a:r>
              <a:rPr altLang="en-US" b="1" dirty="0" sz="2000" lang="en-US">
                <a:solidFill>
                  <a:srgbClr val="FFC000"/>
                </a:solidFill>
              </a:rPr>
              <a:t>एमिल दुर्खीम</a:t>
            </a:r>
            <a:r>
              <a:rPr altLang="en-US" b="1" dirty="0" sz="2000" lang="en-US">
                <a:solidFill>
                  <a:srgbClr val="FFC000"/>
                </a:solidFill>
              </a:rPr>
              <a:t> </a:t>
            </a:r>
            <a:r>
              <a:rPr altLang="en-US" b="1" dirty="0" sz="2000" lang="en-US">
                <a:solidFill>
                  <a:srgbClr val="FFC000"/>
                </a:solidFill>
              </a:rPr>
              <a:t>:</a:t>
            </a:r>
            <a:r>
              <a:rPr altLang="en-US" b="1" dirty="0" sz="2000" lang="en-US">
                <a:solidFill>
                  <a:srgbClr val="FFC000"/>
                </a:solidFill>
              </a:rPr>
              <a:t>-</a:t>
            </a:r>
            <a:r>
              <a:rPr altLang="en-US" b="1" dirty="0" sz="2000" lang="en-US">
                <a:solidFill>
                  <a:srgbClr val="FFC000"/>
                </a:solidFill>
              </a:rPr>
              <a:t> </a:t>
            </a:r>
            <a:r>
              <a:rPr altLang="en-US" dirty="0" sz="2000" lang="en-US"/>
              <a:t> </a:t>
            </a:r>
            <a:r>
              <a:rPr altLang="en-US" dirty="0" sz="2000" lang="en-US"/>
              <a:t>एमिल दुर्खीम</a:t>
            </a:r>
            <a:r>
              <a:rPr altLang="en-US" dirty="0" sz="2000" lang="en-US"/>
              <a:t> यांनी</a:t>
            </a:r>
            <a:r>
              <a:rPr altLang="en-US" dirty="0" sz="2000" lang="en-US"/>
              <a:t> समाजशास्त्राच्या</a:t>
            </a:r>
            <a:r>
              <a:rPr altLang="en-US" dirty="0" sz="2000" lang="en-US"/>
              <a:t> विकासामध्ये</a:t>
            </a:r>
            <a:r>
              <a:rPr altLang="en-US" dirty="0" sz="2000" lang="en-US"/>
              <a:t> मोलाचे योगदान</a:t>
            </a:r>
            <a:r>
              <a:rPr altLang="en-US" dirty="0" sz="2000" lang="en-US"/>
              <a:t> देत</a:t>
            </a:r>
            <a:r>
              <a:rPr altLang="en-US" dirty="0" sz="2000" lang="en-US"/>
              <a:t> असताना</a:t>
            </a:r>
            <a:r>
              <a:rPr altLang="en-US" dirty="0" sz="2000" lang="en-US"/>
              <a:t> त्यांनी आत्महत्याचा सिद्धांत</a:t>
            </a:r>
            <a:r>
              <a:rPr altLang="en-US" dirty="0" sz="2000" lang="en-US"/>
              <a:t>,</a:t>
            </a:r>
            <a:r>
              <a:rPr altLang="en-US" dirty="0" sz="2000" lang="en-US"/>
              <a:t> सामाजिक</a:t>
            </a:r>
            <a:r>
              <a:rPr altLang="en-US" dirty="0" sz="2000" lang="en-US"/>
              <a:t> तथ्याचा सिद्धांत</a:t>
            </a:r>
            <a:r>
              <a:rPr altLang="en-US" dirty="0" sz="2000" lang="en-US"/>
              <a:t>,</a:t>
            </a:r>
            <a:r>
              <a:rPr altLang="en-US" dirty="0" sz="2000" lang="en-US"/>
              <a:t> श्रम विभाजनाचा</a:t>
            </a:r>
            <a:r>
              <a:rPr altLang="en-US" dirty="0" sz="2000" lang="en-US"/>
              <a:t> सिद्धांत</a:t>
            </a:r>
            <a:r>
              <a:rPr altLang="en-US" dirty="0" sz="2000" lang="en-US"/>
              <a:t> </a:t>
            </a:r>
            <a:r>
              <a:rPr altLang="en-US" dirty="0" sz="2000" lang="en-US"/>
              <a:t>,</a:t>
            </a:r>
            <a:r>
              <a:rPr altLang="en-US" dirty="0" sz="2000" lang="en-US"/>
              <a:t>सामाजिक एकतेच्या संदर्भात यांत्रिक एकता आणि जैविक एकतेचा सिद्धांत</a:t>
            </a:r>
            <a:r>
              <a:rPr altLang="en-US" dirty="0" sz="2000" lang="en-US"/>
              <a:t>,</a:t>
            </a:r>
            <a:r>
              <a:rPr altLang="en-US" dirty="0" sz="2000" lang="en-US"/>
              <a:t> धर्माचा</a:t>
            </a:r>
            <a:r>
              <a:rPr altLang="en-US" dirty="0" sz="2000" lang="en-US"/>
              <a:t> सिद्धांत</a:t>
            </a:r>
            <a:r>
              <a:rPr altLang="en-US" dirty="0" sz="2000" lang="en-US"/>
              <a:t> समाजशास्त्रीय</a:t>
            </a:r>
            <a:r>
              <a:rPr altLang="en-US" dirty="0" sz="2000" lang="en-US"/>
              <a:t> पद्धतीचे नियम</a:t>
            </a:r>
            <a:r>
              <a:rPr altLang="en-US" dirty="0" sz="2000" lang="en-US"/>
              <a:t>,</a:t>
            </a:r>
            <a:r>
              <a:rPr altLang="en-US" dirty="0" sz="2000" lang="en-US"/>
              <a:t> </a:t>
            </a:r>
            <a:r>
              <a:rPr altLang="en-US" dirty="0" sz="2000" lang="en-US"/>
              <a:t>धर्माचा</a:t>
            </a:r>
            <a:r>
              <a:rPr altLang="en-US" dirty="0" sz="2000" lang="en-US"/>
              <a:t> सिद्धांत</a:t>
            </a:r>
            <a:r>
              <a:rPr altLang="en-US" dirty="0" sz="2000" lang="en-US"/>
              <a:t> इत्यादी</a:t>
            </a:r>
            <a:r>
              <a:rPr altLang="en-US" dirty="0" sz="2000" lang="en-US"/>
              <a:t> विचार</a:t>
            </a:r>
            <a:r>
              <a:rPr altLang="en-US" dirty="0" sz="2000" lang="en-US"/>
              <a:t> मांडले</a:t>
            </a:r>
            <a:r>
              <a:rPr altLang="en-US" dirty="0" sz="2000" lang="en-US"/>
              <a:t> आहेत</a:t>
            </a:r>
            <a:r>
              <a:rPr altLang="en-US" dirty="0" sz="2000" lang="en-US"/>
              <a:t>.</a:t>
            </a:r>
            <a:r>
              <a:rPr altLang="en-US" dirty="0" sz="2000" lang="en-US"/>
              <a:t> </a:t>
            </a:r>
            <a:r>
              <a:rPr altLang="en-US" dirty="0" sz="2000" lang="en-US"/>
              <a:t> </a:t>
            </a:r>
            <a:br>
              <a:rPr altLang="en-US" dirty="0" sz="2000" lang="en-US"/>
            </a:br>
            <a:r>
              <a:rPr altLang="en-US" dirty="0" sz="2000" lang="en-US"/>
              <a:t> </a:t>
            </a:r>
            <a:r>
              <a:rPr altLang="en-US" dirty="0" sz="2000" lang="zh-CN"/>
              <a:t>
</a:t>
            </a:r>
            <a:endParaRPr altLang="en-US" dirty="0" sz="2000" lang="zh-CN"/>
          </a:p>
        </p:txBody>
      </p:sp>
    </p:spTree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标题 5"/>
          <p:cNvSpPr>
            <a:spLocks noGrp="1"/>
          </p:cNvSpPr>
          <p:nvPr>
            <p:ph type="title"/>
          </p:nvPr>
        </p:nvSpPr>
        <p:spPr>
          <a:xfrm>
            <a:off x="3280767" y="439437"/>
            <a:ext cx="8508728" cy="5979126"/>
          </a:xfrm>
        </p:spPr>
        <p:txBody>
          <a:bodyPr/>
          <a:p>
            <a:pPr algn="l">
              <a:lnSpc>
                <a:spcPct val="150000"/>
              </a:lnSpc>
            </a:pPr>
            <a:r>
              <a:rPr altLang="zh-CN" sz="2000" lang="en-US">
                <a:solidFill>
                  <a:srgbClr val="FFC000"/>
                </a:solidFill>
              </a:rPr>
              <a:t>4</a:t>
            </a:r>
            <a:r>
              <a:rPr altLang="zh-CN" sz="2000" lang="en-US">
                <a:solidFill>
                  <a:srgbClr val="FFC000"/>
                </a:solidFill>
              </a:rPr>
              <a:t>)</a:t>
            </a:r>
            <a:r>
              <a:rPr altLang="zh-CN" sz="2000" lang="en-US">
                <a:solidFill>
                  <a:srgbClr val="FFC000"/>
                </a:solidFill>
              </a:rPr>
              <a:t>मॅक्स</a:t>
            </a:r>
            <a:r>
              <a:rPr altLang="zh-CN" sz="2000" lang="en-US">
                <a:solidFill>
                  <a:srgbClr val="FFC000"/>
                </a:solidFill>
              </a:rPr>
              <a:t> वेब</a:t>
            </a:r>
            <a:r>
              <a:rPr altLang="zh-CN" sz="2000" lang="en-US">
                <a:solidFill>
                  <a:srgbClr val="FFC000"/>
                </a:solidFill>
              </a:rPr>
              <a:t>र </a:t>
            </a:r>
            <a:r>
              <a:rPr altLang="zh-CN" sz="2000" lang="en-US"/>
              <a:t> </a:t>
            </a:r>
            <a:r>
              <a:rPr altLang="zh-CN" sz="2000" lang="en-US"/>
              <a:t>:</a:t>
            </a:r>
            <a:r>
              <a:rPr altLang="zh-CN" sz="2000" lang="en-US"/>
              <a:t>-</a:t>
            </a:r>
            <a:r>
              <a:rPr altLang="zh-CN" sz="2000" lang="en-US"/>
              <a:t> </a:t>
            </a:r>
            <a:r>
              <a:rPr altLang="zh-CN" sz="2000" lang="en-US"/>
              <a:t>यांनी</a:t>
            </a:r>
            <a:r>
              <a:rPr altLang="zh-CN" sz="2000" lang="en-US"/>
              <a:t> सामाजिक</a:t>
            </a:r>
            <a:r>
              <a:rPr altLang="zh-CN" sz="2000" lang="en-US"/>
              <a:t> क्रियेचा सिद्धांत</a:t>
            </a:r>
            <a:r>
              <a:rPr altLang="zh-CN" sz="2000" lang="en-US"/>
              <a:t>,</a:t>
            </a:r>
            <a:r>
              <a:rPr altLang="zh-CN" sz="2000" lang="en-US"/>
              <a:t> </a:t>
            </a:r>
            <a:r>
              <a:rPr altLang="zh-CN" sz="2000" lang="en-US"/>
              <a:t>भांडवलशाहीचा</a:t>
            </a:r>
            <a:r>
              <a:rPr altLang="zh-CN" sz="2000" lang="en-US"/>
              <a:t> </a:t>
            </a:r>
            <a:r>
              <a:rPr altLang="zh-CN" sz="2000" lang="en-US"/>
              <a:t>,</a:t>
            </a:r>
            <a:r>
              <a:rPr altLang="zh-CN" sz="2000" lang="en-US"/>
              <a:t> सिद्धांत</a:t>
            </a:r>
            <a:r>
              <a:rPr altLang="zh-CN" sz="2000" lang="en-US"/>
              <a:t> नोकरशाहीचा</a:t>
            </a:r>
            <a:r>
              <a:rPr altLang="zh-CN" sz="2000" lang="en-US"/>
              <a:t> सिद्धांत</a:t>
            </a:r>
            <a:r>
              <a:rPr altLang="zh-CN" sz="2000" lang="en-US"/>
              <a:t> आदर्श</a:t>
            </a:r>
            <a:r>
              <a:rPr altLang="zh-CN" sz="2000" lang="en-US"/>
              <a:t> मॉडेल</a:t>
            </a:r>
            <a:r>
              <a:rPr altLang="zh-CN" sz="2000" lang="en-US"/>
              <a:t>चा सिद्धांत</a:t>
            </a:r>
            <a:r>
              <a:rPr altLang="zh-CN" sz="2000" lang="en-US"/>
              <a:t> अधिकाराचा सिद्धांत</a:t>
            </a:r>
            <a:r>
              <a:rPr altLang="zh-CN" sz="2000" lang="en-US"/>
              <a:t> इत्यादी</a:t>
            </a:r>
            <a:r>
              <a:rPr altLang="zh-CN" sz="2000" lang="en-US"/>
              <a:t> सिद्धांत</a:t>
            </a:r>
            <a:r>
              <a:rPr altLang="zh-CN" sz="2000" lang="en-US"/>
              <a:t> मांडून</a:t>
            </a:r>
            <a:r>
              <a:rPr altLang="zh-CN" sz="2000" lang="en-US"/>
              <a:t> समाजशास्त्रात</a:t>
            </a:r>
            <a:r>
              <a:rPr altLang="zh-CN" sz="2000" lang="en-US"/>
              <a:t> मोलाचे योगदान</a:t>
            </a:r>
            <a:r>
              <a:rPr altLang="zh-CN" sz="2000" lang="en-US"/>
              <a:t> दिले आहे</a:t>
            </a:r>
            <a:r>
              <a:rPr altLang="zh-CN" sz="2000" lang="en-US"/>
              <a:t> यातूनच</a:t>
            </a:r>
            <a:r>
              <a:rPr altLang="zh-CN" sz="2000" lang="en-US"/>
              <a:t> समाजशास्त्राचा</a:t>
            </a:r>
            <a:r>
              <a:rPr altLang="zh-CN" sz="2000" lang="en-US"/>
              <a:t> विकास</a:t>
            </a:r>
            <a:r>
              <a:rPr altLang="zh-CN" sz="2000" lang="en-US"/>
              <a:t> होण्यास</a:t>
            </a:r>
            <a:r>
              <a:rPr altLang="zh-CN" sz="2000" lang="en-US"/>
              <a:t> मदत</a:t>
            </a:r>
            <a:r>
              <a:rPr altLang="zh-CN" sz="2000" lang="en-US"/>
              <a:t> झाली</a:t>
            </a:r>
            <a:r>
              <a:rPr altLang="zh-CN" sz="2000" lang="en-US"/>
              <a:t> आहे</a:t>
            </a:r>
            <a:r>
              <a:rPr altLang="zh-CN" sz="2000" lang="en-US"/>
              <a:t>.</a:t>
            </a:r>
            <a:r>
              <a:rPr altLang="zh-CN" sz="2000" lang="en-US"/>
              <a:t> </a:t>
            </a:r>
            <a:br>
              <a:rPr altLang="zh-CN" sz="2000" lang="en-US"/>
            </a:br>
            <a:br>
              <a:rPr altLang="zh-CN" sz="2000" lang="en-US"/>
            </a:br>
            <a:r>
              <a:rPr altLang="zh-CN" sz="2000" lang="en-US">
                <a:solidFill>
                  <a:srgbClr val="FFC000"/>
                </a:solidFill>
              </a:rPr>
              <a:t>5</a:t>
            </a:r>
            <a:r>
              <a:rPr altLang="zh-CN" sz="2000" lang="en-US">
                <a:solidFill>
                  <a:srgbClr val="FFC000"/>
                </a:solidFill>
              </a:rPr>
              <a:t>)</a:t>
            </a:r>
            <a:r>
              <a:rPr altLang="zh-CN" sz="2000" lang="en-US">
                <a:solidFill>
                  <a:srgbClr val="FFC000"/>
                </a:solidFill>
              </a:rPr>
              <a:t> </a:t>
            </a:r>
            <a:r>
              <a:rPr altLang="zh-CN" sz="2000" lang="en-US">
                <a:solidFill>
                  <a:srgbClr val="FFC000"/>
                </a:solidFill>
              </a:rPr>
              <a:t>जॉर्ज</a:t>
            </a:r>
            <a:r>
              <a:rPr altLang="zh-CN" sz="2000" lang="en-US">
                <a:solidFill>
                  <a:srgbClr val="FFC000"/>
                </a:solidFill>
              </a:rPr>
              <a:t> सिमेल</a:t>
            </a:r>
            <a:r>
              <a:rPr altLang="zh-CN" sz="2000" lang="en-US">
                <a:solidFill>
                  <a:srgbClr val="FFC000"/>
                </a:solidFill>
              </a:rPr>
              <a:t> </a:t>
            </a:r>
            <a:r>
              <a:rPr altLang="zh-CN" sz="2000" lang="en-US">
                <a:solidFill>
                  <a:srgbClr val="FFC000"/>
                </a:solidFill>
              </a:rPr>
              <a:t>:</a:t>
            </a:r>
            <a:r>
              <a:rPr altLang="zh-CN" sz="2000" lang="en-US">
                <a:solidFill>
                  <a:srgbClr val="FFC000"/>
                </a:solidFill>
              </a:rPr>
              <a:t>-</a:t>
            </a:r>
            <a:r>
              <a:rPr altLang="zh-CN" sz="2000" lang="en-US">
                <a:solidFill>
                  <a:srgbClr val="FFC000"/>
                </a:solidFill>
              </a:rPr>
              <a:t> </a:t>
            </a:r>
            <a:r>
              <a:rPr altLang="zh-CN" sz="2000" lang="en-US">
                <a:solidFill>
                  <a:srgbClr val="FFC000"/>
                </a:solidFill>
              </a:rPr>
              <a:t> </a:t>
            </a:r>
            <a:r>
              <a:rPr altLang="zh-CN" sz="2000" lang="en-US"/>
              <a:t>जॉर्ज </a:t>
            </a:r>
            <a:r>
              <a:rPr altLang="zh-CN" sz="2000" lang="en-US"/>
              <a:t>सिमेल</a:t>
            </a:r>
            <a:r>
              <a:rPr altLang="zh-CN" sz="2000" lang="en-US"/>
              <a:t> यांनी</a:t>
            </a:r>
            <a:r>
              <a:rPr altLang="zh-CN" sz="2000" lang="en-US"/>
              <a:t> स्वरूप</a:t>
            </a:r>
            <a:r>
              <a:rPr altLang="zh-CN" sz="2000" lang="en-US"/>
              <a:t> प्रधान</a:t>
            </a:r>
            <a:r>
              <a:rPr altLang="zh-CN" sz="2000" lang="en-US"/>
              <a:t> समाजशास्त्र</a:t>
            </a:r>
            <a:r>
              <a:rPr altLang="zh-CN" sz="2000" lang="en-US"/>
              <a:t>,</a:t>
            </a:r>
            <a:r>
              <a:rPr altLang="zh-CN" sz="2000" lang="en-US"/>
              <a:t> </a:t>
            </a:r>
            <a:r>
              <a:rPr altLang="zh-CN" sz="2000" lang="en-US"/>
              <a:t> सामाजिक</a:t>
            </a:r>
            <a:r>
              <a:rPr altLang="zh-CN" sz="2000" lang="en-US"/>
              <a:t> आंतरक्रिया</a:t>
            </a:r>
            <a:r>
              <a:rPr altLang="zh-CN" sz="2000" lang="en-US"/>
              <a:t> </a:t>
            </a:r>
            <a:r>
              <a:rPr altLang="zh-CN" sz="2000" lang="en-US"/>
              <a:t>,</a:t>
            </a:r>
            <a:r>
              <a:rPr altLang="zh-CN" sz="2000" lang="en-US"/>
              <a:t>सामाजिक</a:t>
            </a:r>
            <a:r>
              <a:rPr altLang="zh-CN" sz="2000" lang="en-US"/>
              <a:t> प्रक्रिया</a:t>
            </a:r>
            <a:r>
              <a:rPr altLang="zh-CN" sz="2000" lang="en-US"/>
              <a:t> </a:t>
            </a:r>
            <a:r>
              <a:rPr altLang="zh-CN" sz="2000" lang="en-US"/>
              <a:t>,</a:t>
            </a:r>
            <a:r>
              <a:rPr altLang="zh-CN" sz="2000" lang="en-US"/>
              <a:t> </a:t>
            </a:r>
            <a:r>
              <a:rPr altLang="zh-CN" sz="2000" lang="en-US"/>
              <a:t>फिलॉसॉफी ऑफ मनी</a:t>
            </a:r>
            <a:r>
              <a:rPr altLang="zh-CN" sz="2000" lang="en-US"/>
              <a:t> या</a:t>
            </a:r>
            <a:r>
              <a:rPr altLang="zh-CN" sz="2000" lang="en-US"/>
              <a:t> ग्रंथात</a:t>
            </a:r>
            <a:r>
              <a:rPr altLang="zh-CN" sz="2000" lang="en-US"/>
              <a:t> आधुनिक</a:t>
            </a:r>
            <a:r>
              <a:rPr altLang="zh-CN" sz="2000" lang="en-US"/>
              <a:t> जगातील</a:t>
            </a:r>
            <a:r>
              <a:rPr altLang="zh-CN" sz="2000" lang="en-US"/>
              <a:t> पैसा</a:t>
            </a:r>
            <a:r>
              <a:rPr altLang="zh-CN" sz="2000" lang="en-US"/>
              <a:t> केंद्रीय</a:t>
            </a:r>
            <a:r>
              <a:rPr altLang="zh-CN" sz="2000" lang="en-US"/>
              <a:t> अर्थव्यवस्थेचे</a:t>
            </a:r>
            <a:r>
              <a:rPr altLang="zh-CN" sz="2000" lang="en-US"/>
              <a:t> प्रभुत्व</a:t>
            </a:r>
            <a:r>
              <a:rPr altLang="zh-CN" sz="2000" lang="en-US"/>
              <a:t> असणाऱ्या</a:t>
            </a:r>
            <a:r>
              <a:rPr altLang="zh-CN" sz="2000" lang="en-US"/>
              <a:t> व्यापक</a:t>
            </a:r>
            <a:r>
              <a:rPr altLang="zh-CN" sz="2000" lang="en-US"/>
              <a:t> सांस्कृतिक</a:t>
            </a:r>
            <a:r>
              <a:rPr altLang="zh-CN" sz="2000" lang="en-US"/>
              <a:t> विश्लेषण</a:t>
            </a:r>
            <a:r>
              <a:rPr altLang="zh-CN" sz="2000" lang="en-US"/>
              <a:t> केले आहे</a:t>
            </a:r>
            <a:r>
              <a:rPr altLang="zh-CN" sz="2000" lang="en-US"/>
              <a:t>,</a:t>
            </a:r>
            <a:r>
              <a:rPr altLang="zh-CN" sz="2000" lang="en-US"/>
              <a:t> दोन</a:t>
            </a:r>
            <a:r>
              <a:rPr altLang="zh-CN" sz="2000" lang="en-US"/>
              <a:t> व तीन व्यक्तीचा समूह</a:t>
            </a:r>
            <a:r>
              <a:rPr altLang="zh-CN" sz="2000" lang="en-US"/>
              <a:t> इत्यादीच्या</a:t>
            </a:r>
            <a:r>
              <a:rPr altLang="zh-CN" sz="2000" lang="en-US"/>
              <a:t> विचारा द्वारे</a:t>
            </a:r>
            <a:r>
              <a:rPr altLang="zh-CN" sz="2000" lang="en-US"/>
              <a:t> समाजशास्त्रात</a:t>
            </a:r>
            <a:r>
              <a:rPr altLang="zh-CN" sz="2000" lang="en-US"/>
              <a:t> मोलाचे</a:t>
            </a:r>
            <a:r>
              <a:rPr altLang="zh-CN" sz="2000" lang="en-US"/>
              <a:t> योगदान</a:t>
            </a:r>
            <a:r>
              <a:rPr altLang="zh-CN" sz="2000" lang="en-US"/>
              <a:t> दिले</a:t>
            </a:r>
            <a:r>
              <a:rPr altLang="zh-CN" sz="2000" lang="en-US"/>
              <a:t> आहे</a:t>
            </a:r>
            <a:r>
              <a:rPr altLang="zh-CN" sz="2000" lang="en-US"/>
              <a:t>.</a:t>
            </a:r>
            <a:br>
              <a:rPr altLang="zh-CN" sz="2000" lang="en-US"/>
            </a:br>
            <a:br>
              <a:rPr altLang="zh-CN" sz="2000" lang="en-US"/>
            </a:br>
            <a:r>
              <a:rPr altLang="zh-CN" sz="2000" lang="en-US">
                <a:solidFill>
                  <a:srgbClr val="FFC000"/>
                </a:solidFill>
              </a:rPr>
              <a:t>6</a:t>
            </a:r>
            <a:r>
              <a:rPr altLang="zh-CN" sz="2000" lang="en-US">
                <a:solidFill>
                  <a:srgbClr val="FFC000"/>
                </a:solidFill>
              </a:rPr>
              <a:t>)</a:t>
            </a:r>
            <a:r>
              <a:rPr altLang="zh-CN" sz="2000" lang="en-US">
                <a:solidFill>
                  <a:srgbClr val="FFC000"/>
                </a:solidFill>
              </a:rPr>
              <a:t> </a:t>
            </a:r>
            <a:r>
              <a:rPr altLang="zh-CN" sz="2000" lang="en-US">
                <a:solidFill>
                  <a:srgbClr val="FFC000"/>
                </a:solidFill>
              </a:rPr>
              <a:t>कार्ल मार्क्स</a:t>
            </a:r>
            <a:r>
              <a:rPr altLang="zh-CN" sz="2000" lang="en-US">
                <a:solidFill>
                  <a:srgbClr val="FFC000"/>
                </a:solidFill>
              </a:rPr>
              <a:t> </a:t>
            </a:r>
            <a:r>
              <a:rPr altLang="zh-CN" sz="2000" lang="en-US">
                <a:solidFill>
                  <a:srgbClr val="FFC000"/>
                </a:solidFill>
              </a:rPr>
              <a:t>:</a:t>
            </a:r>
            <a:r>
              <a:rPr altLang="zh-CN" sz="2000" lang="en-US">
                <a:solidFill>
                  <a:srgbClr val="FFC000"/>
                </a:solidFill>
              </a:rPr>
              <a:t>-</a:t>
            </a:r>
            <a:r>
              <a:rPr altLang="zh-CN" sz="2000" lang="en-US">
                <a:solidFill>
                  <a:srgbClr val="FFC000"/>
                </a:solidFill>
              </a:rPr>
              <a:t> </a:t>
            </a:r>
            <a:r>
              <a:rPr altLang="zh-CN" sz="2000" lang="en-US"/>
              <a:t> </a:t>
            </a:r>
            <a:r>
              <a:rPr altLang="zh-CN" sz="2000" lang="en-US"/>
              <a:t>कार्ल मार्क्स यांनी</a:t>
            </a:r>
            <a:r>
              <a:rPr altLang="zh-CN" sz="2000" lang="en-US"/>
              <a:t> </a:t>
            </a:r>
            <a:r>
              <a:rPr altLang="zh-CN" sz="2000" lang="en-US"/>
              <a:t>ऐतिहासिक</a:t>
            </a:r>
            <a:r>
              <a:rPr altLang="zh-CN" sz="2000" lang="en-US"/>
              <a:t> भौतिकवाद</a:t>
            </a:r>
            <a:r>
              <a:rPr altLang="zh-CN" sz="2000" lang="en-US"/>
              <a:t> सिद्धांत</a:t>
            </a:r>
            <a:r>
              <a:rPr altLang="zh-CN" sz="2000" lang="en-US"/>
              <a:t>,</a:t>
            </a:r>
            <a:r>
              <a:rPr altLang="zh-CN" sz="2000" lang="en-US"/>
              <a:t> </a:t>
            </a:r>
            <a:r>
              <a:rPr altLang="zh-CN" sz="2000" lang="en-US"/>
              <a:t>वर्गसंघर्ष सिद्धांत</a:t>
            </a:r>
            <a:r>
              <a:rPr altLang="zh-CN" sz="2000" lang="en-US"/>
              <a:t>,</a:t>
            </a:r>
            <a:r>
              <a:rPr altLang="zh-CN" sz="2000" lang="en-US"/>
              <a:t> द्वंद्वात्मक</a:t>
            </a:r>
            <a:r>
              <a:rPr altLang="zh-CN" sz="2000" lang="en-US"/>
              <a:t> भौतिकवा</a:t>
            </a:r>
            <a:r>
              <a:rPr altLang="zh-CN" sz="2000" lang="en-US"/>
              <a:t>द</a:t>
            </a:r>
            <a:r>
              <a:rPr altLang="zh-CN" sz="2000" lang="en-US"/>
              <a:t>ा</a:t>
            </a:r>
            <a:r>
              <a:rPr altLang="zh-CN" sz="2000" lang="en-US"/>
              <a:t>चा सिद्धांत</a:t>
            </a:r>
            <a:r>
              <a:rPr altLang="zh-CN" sz="2000" lang="en-US"/>
              <a:t>,</a:t>
            </a:r>
            <a:r>
              <a:rPr altLang="zh-CN" sz="2000" lang="en-US"/>
              <a:t> </a:t>
            </a:r>
            <a:r>
              <a:rPr altLang="zh-CN" sz="2000" lang="en-US"/>
              <a:t>परा</a:t>
            </a:r>
            <a:r>
              <a:rPr altLang="zh-CN" sz="2000" lang="en-US"/>
              <a:t>त्म</a:t>
            </a:r>
            <a:r>
              <a:rPr altLang="zh-CN" sz="2000" lang="en-US"/>
              <a:t>तेचा</a:t>
            </a:r>
            <a:r>
              <a:rPr altLang="zh-CN" sz="2000" lang="en-US"/>
              <a:t> </a:t>
            </a:r>
            <a:r>
              <a:rPr altLang="zh-CN" sz="2000" lang="en-US"/>
              <a:t>सिद्धांत</a:t>
            </a:r>
            <a:r>
              <a:rPr altLang="zh-CN" sz="2000" lang="en-US"/>
              <a:t> </a:t>
            </a:r>
            <a:r>
              <a:rPr altLang="zh-CN" sz="2000" lang="en-US"/>
              <a:t>,</a:t>
            </a:r>
            <a:r>
              <a:rPr altLang="zh-CN" sz="2000" lang="en-US"/>
              <a:t> </a:t>
            </a:r>
            <a:r>
              <a:rPr altLang="zh-CN" sz="2000" lang="en-US"/>
              <a:t>अतिरिक्त</a:t>
            </a:r>
            <a:r>
              <a:rPr altLang="zh-CN" sz="2000" lang="en-US"/>
              <a:t> मूल्याचा सिद्धांत</a:t>
            </a:r>
            <a:r>
              <a:rPr altLang="zh-CN" sz="2000" lang="en-US"/>
              <a:t>,</a:t>
            </a:r>
            <a:r>
              <a:rPr altLang="zh-CN" sz="2000" lang="en-US"/>
              <a:t> </a:t>
            </a:r>
            <a:r>
              <a:rPr altLang="zh-CN" sz="2000" lang="en-US"/>
              <a:t>साम्यवाद</a:t>
            </a:r>
            <a:r>
              <a:rPr altLang="zh-CN" sz="2000" lang="en-US"/>
              <a:t>चा जाहीरनामा</a:t>
            </a:r>
            <a:r>
              <a:rPr altLang="zh-CN" sz="2000" lang="en-US"/>
              <a:t> इत्यादी</a:t>
            </a:r>
            <a:r>
              <a:rPr altLang="zh-CN" sz="2000" lang="en-US"/>
              <a:t> समाजशास्त्रीय</a:t>
            </a:r>
            <a:r>
              <a:rPr altLang="zh-CN" sz="2000" lang="en-US"/>
              <a:t> सिद्धांत मांडून</a:t>
            </a:r>
            <a:r>
              <a:rPr altLang="zh-CN" sz="2000" lang="en-US"/>
              <a:t> समाजशास्त्राचा</a:t>
            </a:r>
            <a:r>
              <a:rPr altLang="zh-CN" sz="2000" lang="en-US"/>
              <a:t> विकास</a:t>
            </a:r>
            <a:r>
              <a:rPr altLang="zh-CN" sz="2000" lang="en-US"/>
              <a:t> साधला आहे</a:t>
            </a:r>
            <a:r>
              <a:rPr altLang="zh-CN" sz="2000" lang="en-US"/>
              <a:t>.</a:t>
            </a:r>
            <a:endParaRPr altLang="zh-CN" sz="2000" lang="zh-CN"/>
          </a:p>
        </p:txBody>
      </p:sp>
      <p:grpSp>
        <p:nvGrpSpPr>
          <p:cNvPr id="32" name="组合 53"/>
          <p:cNvGrpSpPr/>
          <p:nvPr/>
        </p:nvGrpSpPr>
        <p:grpSpPr bwMode="auto">
          <a:xfrm>
            <a:off x="2580252" y="1749817"/>
            <a:ext cx="802541" cy="1000268"/>
            <a:chOff x="0" y="0"/>
            <a:chExt cx="2984501" cy="3719513"/>
          </a:xfrm>
          <a:noFill/>
        </p:grpSpPr>
        <p:sp>
          <p:nvSpPr>
            <p:cNvPr id="1048594" name="Freeform 25"/>
            <p:cNvSpPr>
              <a:spLocks noChangeArrowheads="1"/>
            </p:cNvSpPr>
            <p:nvPr/>
          </p:nvSpPr>
          <p:spPr bwMode="auto">
            <a:xfrm>
              <a:off x="2424113" y="1978025"/>
              <a:ext cx="560388" cy="631825"/>
            </a:xfrm>
            <a:custGeom>
              <a:avLst/>
              <a:gdLst>
                <a:gd name="T0" fmla="*/ 0 w 149"/>
                <a:gd name="T1" fmla="*/ 601738 h 168"/>
                <a:gd name="T2" fmla="*/ 60176 w 149"/>
                <a:gd name="T3" fmla="*/ 30087 h 168"/>
                <a:gd name="T4" fmla="*/ 82742 w 149"/>
                <a:gd name="T5" fmla="*/ 22565 h 168"/>
                <a:gd name="T6" fmla="*/ 75220 w 149"/>
                <a:gd name="T7" fmla="*/ 0 h 168"/>
                <a:gd name="T8" fmla="*/ 15044 w 149"/>
                <a:gd name="T9" fmla="*/ 631825 h 168"/>
                <a:gd name="T10" fmla="*/ 22566 w 149"/>
                <a:gd name="T11" fmla="*/ 609260 h 168"/>
                <a:gd name="T12" fmla="*/ 0 w 149"/>
                <a:gd name="T13" fmla="*/ 601738 h 1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9"/>
                <a:gd name="T22" fmla="*/ 0 h 168"/>
                <a:gd name="T23" fmla="*/ 149 w 149"/>
                <a:gd name="T24" fmla="*/ 168 h 1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9" h="168">
                  <a:moveTo>
                    <a:pt x="0" y="160"/>
                  </a:moveTo>
                  <a:cubicBezTo>
                    <a:pt x="51" y="137"/>
                    <a:pt x="90" y="35"/>
                    <a:pt x="16" y="8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49" y="10"/>
                    <a:pt x="86" y="160"/>
                    <a:pt x="4" y="168"/>
                  </a:cubicBezTo>
                  <a:cubicBezTo>
                    <a:pt x="6" y="162"/>
                    <a:pt x="6" y="162"/>
                    <a:pt x="6" y="162"/>
                  </a:cubicBezTo>
                  <a:lnTo>
                    <a:pt x="0" y="16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beve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 indent="-285750" marL="7429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 indent="-228600" marL="11430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 indent="-228600" marL="16002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 indent="-228600" marL="20574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 indent="-228600" marL="251460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 indent="-228600" marL="297180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 indent="-228600" marL="342900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 indent="-228600" marL="388620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altLang="zh-CN" lang="zh-CN">
                <a:solidFill>
                  <a:srgbClr val="000000"/>
                </a:solidFill>
                <a:ea typeface="Calibri" panose="020F0502020204030204" pitchFamily="34" charset="0"/>
                <a:sym typeface="宋体" panose="02010600030101010101" pitchFamily="2" charset="-122"/>
              </a:endParaRPr>
            </a:p>
          </p:txBody>
        </p:sp>
        <p:grpSp>
          <p:nvGrpSpPr>
            <p:cNvPr id="33" name="组合 52"/>
            <p:cNvGrpSpPr/>
            <p:nvPr/>
          </p:nvGrpSpPr>
          <p:grpSpPr bwMode="auto">
            <a:xfrm>
              <a:off x="0" y="0"/>
              <a:ext cx="2747963" cy="3719513"/>
              <a:chOff x="0" y="0"/>
              <a:chExt cx="2747963" cy="3719513"/>
            </a:xfrm>
            <a:grpFill/>
          </p:grpSpPr>
          <p:sp>
            <p:nvSpPr>
              <p:cNvPr id="1048595" name="Freeform 20"/>
              <p:cNvSpPr>
                <a:spLocks noChangeArrowheads="1"/>
              </p:cNvSpPr>
              <p:nvPr/>
            </p:nvSpPr>
            <p:spPr bwMode="auto">
              <a:xfrm>
                <a:off x="301625" y="2068513"/>
                <a:ext cx="1504950" cy="312738"/>
              </a:xfrm>
              <a:custGeom>
                <a:avLst/>
                <a:gdLst>
                  <a:gd name="T0" fmla="*/ 331089 w 400"/>
                  <a:gd name="T1" fmla="*/ 30143 h 83"/>
                  <a:gd name="T2" fmla="*/ 255842 w 400"/>
                  <a:gd name="T3" fmla="*/ 105502 h 83"/>
                  <a:gd name="T4" fmla="*/ 1489901 w 400"/>
                  <a:gd name="T5" fmla="*/ 150717 h 83"/>
                  <a:gd name="T6" fmla="*/ 1482376 w 400"/>
                  <a:gd name="T7" fmla="*/ 177093 h 83"/>
                  <a:gd name="T8" fmla="*/ 1504950 w 400"/>
                  <a:gd name="T9" fmla="*/ 195932 h 83"/>
                  <a:gd name="T10" fmla="*/ 0 w 400"/>
                  <a:gd name="T11" fmla="*/ 150717 h 83"/>
                  <a:gd name="T12" fmla="*/ 316040 w 400"/>
                  <a:gd name="T13" fmla="*/ 0 h 83"/>
                  <a:gd name="T14" fmla="*/ 308515 w 400"/>
                  <a:gd name="T15" fmla="*/ 22608 h 83"/>
                  <a:gd name="T16" fmla="*/ 331089 w 400"/>
                  <a:gd name="T17" fmla="*/ 30143 h 8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00"/>
                  <a:gd name="T28" fmla="*/ 0 h 83"/>
                  <a:gd name="T29" fmla="*/ 400 w 400"/>
                  <a:gd name="T30" fmla="*/ 83 h 8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00" h="83">
                    <a:moveTo>
                      <a:pt x="88" y="8"/>
                    </a:moveTo>
                    <a:cubicBezTo>
                      <a:pt x="82" y="15"/>
                      <a:pt x="71" y="18"/>
                      <a:pt x="68" y="28"/>
                    </a:cubicBezTo>
                    <a:cubicBezTo>
                      <a:pt x="144" y="69"/>
                      <a:pt x="298" y="41"/>
                      <a:pt x="396" y="40"/>
                    </a:cubicBezTo>
                    <a:cubicBezTo>
                      <a:pt x="394" y="47"/>
                      <a:pt x="394" y="47"/>
                      <a:pt x="394" y="47"/>
                    </a:cubicBezTo>
                    <a:cubicBezTo>
                      <a:pt x="400" y="52"/>
                      <a:pt x="400" y="52"/>
                      <a:pt x="400" y="52"/>
                    </a:cubicBezTo>
                    <a:cubicBezTo>
                      <a:pt x="287" y="72"/>
                      <a:pt x="96" y="83"/>
                      <a:pt x="0" y="40"/>
                    </a:cubicBezTo>
                    <a:cubicBezTo>
                      <a:pt x="17" y="16"/>
                      <a:pt x="51" y="8"/>
                      <a:pt x="84" y="0"/>
                    </a:cubicBezTo>
                    <a:cubicBezTo>
                      <a:pt x="82" y="6"/>
                      <a:pt x="82" y="6"/>
                      <a:pt x="82" y="6"/>
                    </a:cubicBezTo>
                    <a:lnTo>
                      <a:pt x="88" y="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beve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eaLnBrk="0" hangingPunct="0" indent="-285750" marL="7429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eaLnBrk="0" hangingPunct="0" indent="-228600" marL="11430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eaLnBrk="0" hangingPunct="0" indent="-228600" marL="1600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eaLnBrk="0" hangingPunct="0" indent="-228600" marL="20574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eaLnBrk="0" fontAlgn="base" hangingPunct="0" indent="-228600" marL="25146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eaLnBrk="0" fontAlgn="base" hangingPunct="0" indent="-228600" marL="29718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eaLnBrk="0" fontAlgn="base" hangingPunct="0" indent="-228600" marL="34290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eaLnBrk="0" fontAlgn="base" hangingPunct="0" indent="-228600" marL="38862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altLang="zh-CN" lang="zh-CN">
                  <a:solidFill>
                    <a:srgbClr val="000000"/>
                  </a:solidFill>
                  <a:ea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048596" name="Freeform 21"/>
              <p:cNvSpPr>
                <a:spLocks noChangeArrowheads="1"/>
              </p:cNvSpPr>
              <p:nvPr/>
            </p:nvSpPr>
            <p:spPr bwMode="auto">
              <a:xfrm>
                <a:off x="722313" y="2881313"/>
                <a:ext cx="1235075" cy="349250"/>
              </a:xfrm>
              <a:custGeom>
                <a:avLst/>
                <a:gdLst>
                  <a:gd name="T0" fmla="*/ 1235075 w 328"/>
                  <a:gd name="T1" fmla="*/ 150215 h 93"/>
                  <a:gd name="T2" fmla="*/ 0 w 328"/>
                  <a:gd name="T3" fmla="*/ 105151 h 93"/>
                  <a:gd name="T4" fmla="*/ 105433 w 328"/>
                  <a:gd name="T5" fmla="*/ 0 h 93"/>
                  <a:gd name="T6" fmla="*/ 572352 w 328"/>
                  <a:gd name="T7" fmla="*/ 120172 h 93"/>
                  <a:gd name="T8" fmla="*/ 813342 w 328"/>
                  <a:gd name="T9" fmla="*/ 105151 h 93"/>
                  <a:gd name="T10" fmla="*/ 1235075 w 328"/>
                  <a:gd name="T11" fmla="*/ 150215 h 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8"/>
                  <a:gd name="T19" fmla="*/ 0 h 93"/>
                  <a:gd name="T20" fmla="*/ 328 w 328"/>
                  <a:gd name="T21" fmla="*/ 93 h 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8" h="93">
                    <a:moveTo>
                      <a:pt x="328" y="40"/>
                    </a:moveTo>
                    <a:cubicBezTo>
                      <a:pt x="248" y="79"/>
                      <a:pt x="61" y="93"/>
                      <a:pt x="0" y="28"/>
                    </a:cubicBezTo>
                    <a:cubicBezTo>
                      <a:pt x="1" y="10"/>
                      <a:pt x="16" y="7"/>
                      <a:pt x="28" y="0"/>
                    </a:cubicBezTo>
                    <a:cubicBezTo>
                      <a:pt x="53" y="32"/>
                      <a:pt x="103" y="32"/>
                      <a:pt x="152" y="32"/>
                    </a:cubicBezTo>
                    <a:cubicBezTo>
                      <a:pt x="171" y="32"/>
                      <a:pt x="196" y="30"/>
                      <a:pt x="216" y="28"/>
                    </a:cubicBezTo>
                    <a:cubicBezTo>
                      <a:pt x="262" y="23"/>
                      <a:pt x="296" y="10"/>
                      <a:pt x="328" y="4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beve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eaLnBrk="0" hangingPunct="0" indent="-285750" marL="7429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eaLnBrk="0" hangingPunct="0" indent="-228600" marL="11430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eaLnBrk="0" hangingPunct="0" indent="-228600" marL="1600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eaLnBrk="0" hangingPunct="0" indent="-228600" marL="20574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eaLnBrk="0" fontAlgn="base" hangingPunct="0" indent="-228600" marL="25146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eaLnBrk="0" fontAlgn="base" hangingPunct="0" indent="-228600" marL="29718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eaLnBrk="0" fontAlgn="base" hangingPunct="0" indent="-228600" marL="34290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eaLnBrk="0" fontAlgn="base" hangingPunct="0" indent="-228600" marL="38862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altLang="zh-CN" lang="zh-CN">
                  <a:solidFill>
                    <a:srgbClr val="000000"/>
                  </a:solidFill>
                  <a:ea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048597" name="Freeform 22"/>
              <p:cNvSpPr>
                <a:spLocks noChangeArrowheads="1"/>
              </p:cNvSpPr>
              <p:nvPr/>
            </p:nvSpPr>
            <p:spPr bwMode="auto">
              <a:xfrm>
                <a:off x="0" y="3197225"/>
                <a:ext cx="2032000" cy="330200"/>
              </a:xfrm>
              <a:custGeom>
                <a:avLst/>
                <a:gdLst>
                  <a:gd name="T0" fmla="*/ 255881 w 540"/>
                  <a:gd name="T1" fmla="*/ 30018 h 88"/>
                  <a:gd name="T2" fmla="*/ 541867 w 540"/>
                  <a:gd name="T3" fmla="*/ 195118 h 88"/>
                  <a:gd name="T4" fmla="*/ 2016948 w 540"/>
                  <a:gd name="T5" fmla="*/ 210127 h 88"/>
                  <a:gd name="T6" fmla="*/ 2009422 w 540"/>
                  <a:gd name="T7" fmla="*/ 236393 h 88"/>
                  <a:gd name="T8" fmla="*/ 2032000 w 540"/>
                  <a:gd name="T9" fmla="*/ 255155 h 88"/>
                  <a:gd name="T10" fmla="*/ 1008474 w 540"/>
                  <a:gd name="T11" fmla="*/ 315191 h 88"/>
                  <a:gd name="T12" fmla="*/ 0 w 540"/>
                  <a:gd name="T13" fmla="*/ 165100 h 88"/>
                  <a:gd name="T14" fmla="*/ 240830 w 540"/>
                  <a:gd name="T15" fmla="*/ 0 h 88"/>
                  <a:gd name="T16" fmla="*/ 233304 w 540"/>
                  <a:gd name="T17" fmla="*/ 22514 h 88"/>
                  <a:gd name="T18" fmla="*/ 255881 w 540"/>
                  <a:gd name="T19" fmla="*/ 30018 h 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40"/>
                  <a:gd name="T31" fmla="*/ 0 h 88"/>
                  <a:gd name="T32" fmla="*/ 540 w 540"/>
                  <a:gd name="T33" fmla="*/ 88 h 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40" h="88">
                    <a:moveTo>
                      <a:pt x="68" y="8"/>
                    </a:moveTo>
                    <a:cubicBezTo>
                      <a:pt x="37" y="39"/>
                      <a:pt x="107" y="46"/>
                      <a:pt x="144" y="52"/>
                    </a:cubicBezTo>
                    <a:cubicBezTo>
                      <a:pt x="252" y="69"/>
                      <a:pt x="422" y="66"/>
                      <a:pt x="536" y="56"/>
                    </a:cubicBezTo>
                    <a:cubicBezTo>
                      <a:pt x="534" y="63"/>
                      <a:pt x="534" y="63"/>
                      <a:pt x="534" y="63"/>
                    </a:cubicBezTo>
                    <a:cubicBezTo>
                      <a:pt x="540" y="68"/>
                      <a:pt x="540" y="68"/>
                      <a:pt x="540" y="68"/>
                    </a:cubicBezTo>
                    <a:cubicBezTo>
                      <a:pt x="460" y="86"/>
                      <a:pt x="363" y="88"/>
                      <a:pt x="268" y="84"/>
                    </a:cubicBezTo>
                    <a:cubicBezTo>
                      <a:pt x="171" y="79"/>
                      <a:pt x="68" y="80"/>
                      <a:pt x="0" y="44"/>
                    </a:cubicBezTo>
                    <a:cubicBezTo>
                      <a:pt x="8" y="16"/>
                      <a:pt x="37" y="8"/>
                      <a:pt x="64" y="0"/>
                    </a:cubicBezTo>
                    <a:cubicBezTo>
                      <a:pt x="62" y="6"/>
                      <a:pt x="62" y="6"/>
                      <a:pt x="62" y="6"/>
                    </a:cubicBezTo>
                    <a:lnTo>
                      <a:pt x="68" y="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beve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eaLnBrk="0" hangingPunct="0" indent="-285750" marL="7429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eaLnBrk="0" hangingPunct="0" indent="-228600" marL="11430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eaLnBrk="0" hangingPunct="0" indent="-228600" marL="1600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eaLnBrk="0" hangingPunct="0" indent="-228600" marL="20574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eaLnBrk="0" fontAlgn="base" hangingPunct="0" indent="-228600" marL="25146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eaLnBrk="0" fontAlgn="base" hangingPunct="0" indent="-228600" marL="29718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eaLnBrk="0" fontAlgn="base" hangingPunct="0" indent="-228600" marL="34290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eaLnBrk="0" fontAlgn="base" hangingPunct="0" indent="-228600" marL="38862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altLang="zh-CN" lang="zh-CN">
                  <a:solidFill>
                    <a:srgbClr val="000000"/>
                  </a:solidFill>
                  <a:ea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048598" name="Freeform 23"/>
              <p:cNvSpPr>
                <a:spLocks noChangeArrowheads="1"/>
              </p:cNvSpPr>
              <p:nvPr/>
            </p:nvSpPr>
            <p:spPr bwMode="auto">
              <a:xfrm>
                <a:off x="782638" y="52388"/>
                <a:ext cx="1133475" cy="1744663"/>
              </a:xfrm>
              <a:custGeom>
                <a:avLst/>
                <a:gdLst>
                  <a:gd name="T0" fmla="*/ 1054395 w 301"/>
                  <a:gd name="T1" fmla="*/ 0 h 464"/>
                  <a:gd name="T2" fmla="*/ 918830 w 301"/>
                  <a:gd name="T3" fmla="*/ 571528 h 464"/>
                  <a:gd name="T4" fmla="*/ 421758 w 301"/>
                  <a:gd name="T5" fmla="*/ 1022734 h 464"/>
                  <a:gd name="T6" fmla="*/ 301256 w 301"/>
                  <a:gd name="T7" fmla="*/ 1263377 h 464"/>
                  <a:gd name="T8" fmla="*/ 451884 w 301"/>
                  <a:gd name="T9" fmla="*/ 1714583 h 464"/>
                  <a:gd name="T10" fmla="*/ 429289 w 301"/>
                  <a:gd name="T11" fmla="*/ 1722103 h 464"/>
                  <a:gd name="T12" fmla="*/ 421758 w 301"/>
                  <a:gd name="T13" fmla="*/ 1744663 h 464"/>
                  <a:gd name="T14" fmla="*/ 256067 w 301"/>
                  <a:gd name="T15" fmla="*/ 962573 h 464"/>
                  <a:gd name="T16" fmla="*/ 1024270 w 301"/>
                  <a:gd name="T17" fmla="*/ 15040 h 464"/>
                  <a:gd name="T18" fmla="*/ 1046864 w 301"/>
                  <a:gd name="T19" fmla="*/ 22560 h 464"/>
                  <a:gd name="T20" fmla="*/ 1054395 w 301"/>
                  <a:gd name="T21" fmla="*/ 0 h 46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01"/>
                  <a:gd name="T34" fmla="*/ 0 h 464"/>
                  <a:gd name="T35" fmla="*/ 301 w 301"/>
                  <a:gd name="T36" fmla="*/ 464 h 46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01" h="464">
                    <a:moveTo>
                      <a:pt x="280" y="0"/>
                    </a:moveTo>
                    <a:cubicBezTo>
                      <a:pt x="301" y="54"/>
                      <a:pt x="274" y="114"/>
                      <a:pt x="244" y="152"/>
                    </a:cubicBezTo>
                    <a:cubicBezTo>
                      <a:pt x="207" y="199"/>
                      <a:pt x="146" y="229"/>
                      <a:pt x="112" y="272"/>
                    </a:cubicBezTo>
                    <a:cubicBezTo>
                      <a:pt x="99" y="288"/>
                      <a:pt x="83" y="316"/>
                      <a:pt x="80" y="336"/>
                    </a:cubicBezTo>
                    <a:cubicBezTo>
                      <a:pt x="72" y="392"/>
                      <a:pt x="103" y="415"/>
                      <a:pt x="120" y="456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12" y="464"/>
                      <a:pt x="112" y="464"/>
                      <a:pt x="112" y="464"/>
                    </a:cubicBezTo>
                    <a:cubicBezTo>
                      <a:pt x="54" y="413"/>
                      <a:pt x="0" y="333"/>
                      <a:pt x="68" y="256"/>
                    </a:cubicBezTo>
                    <a:cubicBezTo>
                      <a:pt x="132" y="184"/>
                      <a:pt x="274" y="135"/>
                      <a:pt x="272" y="4"/>
                    </a:cubicBezTo>
                    <a:cubicBezTo>
                      <a:pt x="278" y="6"/>
                      <a:pt x="278" y="6"/>
                      <a:pt x="278" y="6"/>
                    </a:cubicBezTo>
                    <a:lnTo>
                      <a:pt x="28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beve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eaLnBrk="0" hangingPunct="0" indent="-285750" marL="7429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eaLnBrk="0" hangingPunct="0" indent="-228600" marL="11430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eaLnBrk="0" hangingPunct="0" indent="-228600" marL="1600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eaLnBrk="0" hangingPunct="0" indent="-228600" marL="20574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eaLnBrk="0" fontAlgn="base" hangingPunct="0" indent="-228600" marL="25146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eaLnBrk="0" fontAlgn="base" hangingPunct="0" indent="-228600" marL="29718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eaLnBrk="0" fontAlgn="base" hangingPunct="0" indent="-228600" marL="34290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eaLnBrk="0" fontAlgn="base" hangingPunct="0" indent="-228600" marL="38862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altLang="zh-CN" lang="zh-CN">
                  <a:solidFill>
                    <a:srgbClr val="000000"/>
                  </a:solidFill>
                  <a:ea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048599" name="Freeform 24"/>
              <p:cNvSpPr>
                <a:spLocks noChangeArrowheads="1"/>
              </p:cNvSpPr>
              <p:nvPr/>
            </p:nvSpPr>
            <p:spPr bwMode="auto">
              <a:xfrm>
                <a:off x="1317625" y="804863"/>
                <a:ext cx="669925" cy="1203325"/>
              </a:xfrm>
              <a:custGeom>
                <a:avLst/>
                <a:gdLst>
                  <a:gd name="T0" fmla="*/ 669925 w 178"/>
                  <a:gd name="T1" fmla="*/ 30083 h 320"/>
                  <a:gd name="T2" fmla="*/ 293563 w 178"/>
                  <a:gd name="T3" fmla="*/ 421164 h 320"/>
                  <a:gd name="T4" fmla="*/ 504326 w 178"/>
                  <a:gd name="T5" fmla="*/ 977702 h 320"/>
                  <a:gd name="T6" fmla="*/ 353781 w 178"/>
                  <a:gd name="T7" fmla="*/ 1203325 h 320"/>
                  <a:gd name="T8" fmla="*/ 346253 w 178"/>
                  <a:gd name="T9" fmla="*/ 1180763 h 320"/>
                  <a:gd name="T10" fmla="*/ 323672 w 178"/>
                  <a:gd name="T11" fmla="*/ 1173242 h 320"/>
                  <a:gd name="T12" fmla="*/ 112909 w 178"/>
                  <a:gd name="T13" fmla="*/ 691912 h 320"/>
                  <a:gd name="T14" fmla="*/ 654871 w 178"/>
                  <a:gd name="T15" fmla="*/ 0 h 320"/>
                  <a:gd name="T16" fmla="*/ 647343 w 178"/>
                  <a:gd name="T17" fmla="*/ 22562 h 320"/>
                  <a:gd name="T18" fmla="*/ 669925 w 178"/>
                  <a:gd name="T19" fmla="*/ 30083 h 32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78"/>
                  <a:gd name="T31" fmla="*/ 0 h 320"/>
                  <a:gd name="T32" fmla="*/ 178 w 178"/>
                  <a:gd name="T33" fmla="*/ 320 h 32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78" h="320">
                    <a:moveTo>
                      <a:pt x="178" y="8"/>
                    </a:moveTo>
                    <a:cubicBezTo>
                      <a:pt x="140" y="47"/>
                      <a:pt x="86" y="60"/>
                      <a:pt x="78" y="112"/>
                    </a:cubicBezTo>
                    <a:cubicBezTo>
                      <a:pt x="68" y="174"/>
                      <a:pt x="139" y="206"/>
                      <a:pt x="134" y="260"/>
                    </a:cubicBezTo>
                    <a:cubicBezTo>
                      <a:pt x="132" y="285"/>
                      <a:pt x="113" y="306"/>
                      <a:pt x="94" y="320"/>
                    </a:cubicBezTo>
                    <a:cubicBezTo>
                      <a:pt x="92" y="314"/>
                      <a:pt x="92" y="314"/>
                      <a:pt x="92" y="314"/>
                    </a:cubicBezTo>
                    <a:cubicBezTo>
                      <a:pt x="86" y="312"/>
                      <a:pt x="86" y="312"/>
                      <a:pt x="86" y="312"/>
                    </a:cubicBezTo>
                    <a:cubicBezTo>
                      <a:pt x="108" y="264"/>
                      <a:pt x="42" y="227"/>
                      <a:pt x="30" y="184"/>
                    </a:cubicBezTo>
                    <a:cubicBezTo>
                      <a:pt x="0" y="82"/>
                      <a:pt x="94" y="33"/>
                      <a:pt x="174" y="0"/>
                    </a:cubicBezTo>
                    <a:cubicBezTo>
                      <a:pt x="172" y="6"/>
                      <a:pt x="172" y="6"/>
                      <a:pt x="172" y="6"/>
                    </a:cubicBezTo>
                    <a:lnTo>
                      <a:pt x="178" y="8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beve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eaLnBrk="0" hangingPunct="0" indent="-285750" marL="7429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eaLnBrk="0" hangingPunct="0" indent="-228600" marL="11430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eaLnBrk="0" hangingPunct="0" indent="-228600" marL="1600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eaLnBrk="0" hangingPunct="0" indent="-228600" marL="20574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eaLnBrk="0" fontAlgn="base" hangingPunct="0" indent="-228600" marL="25146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eaLnBrk="0" fontAlgn="base" hangingPunct="0" indent="-228600" marL="29718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eaLnBrk="0" fontAlgn="base" hangingPunct="0" indent="-228600" marL="34290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eaLnBrk="0" fontAlgn="base" hangingPunct="0" indent="-228600" marL="38862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altLang="zh-CN" lang="zh-CN">
                  <a:solidFill>
                    <a:srgbClr val="000000"/>
                  </a:solidFill>
                  <a:ea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048600" name="Freeform 26"/>
              <p:cNvSpPr>
                <a:spLocks noChangeArrowheads="1"/>
              </p:cNvSpPr>
              <p:nvPr/>
            </p:nvSpPr>
            <p:spPr bwMode="auto">
              <a:xfrm>
                <a:off x="433388" y="2478088"/>
                <a:ext cx="1584325" cy="279400"/>
              </a:xfrm>
              <a:custGeom>
                <a:avLst/>
                <a:gdLst>
                  <a:gd name="T0" fmla="*/ 304823 w 421"/>
                  <a:gd name="T1" fmla="*/ 26430 h 74"/>
                  <a:gd name="T2" fmla="*/ 605882 w 421"/>
                  <a:gd name="T3" fmla="*/ 132149 h 74"/>
                  <a:gd name="T4" fmla="*/ 1012312 w 421"/>
                  <a:gd name="T5" fmla="*/ 132149 h 74"/>
                  <a:gd name="T6" fmla="*/ 1584325 w 421"/>
                  <a:gd name="T7" fmla="*/ 162354 h 74"/>
                  <a:gd name="T8" fmla="*/ 620935 w 421"/>
                  <a:gd name="T9" fmla="*/ 252970 h 74"/>
                  <a:gd name="T10" fmla="*/ 274717 w 421"/>
                  <a:gd name="T11" fmla="*/ 11327 h 74"/>
                  <a:gd name="T12" fmla="*/ 282243 w 421"/>
                  <a:gd name="T13" fmla="*/ 33981 h 74"/>
                  <a:gd name="T14" fmla="*/ 304823 w 421"/>
                  <a:gd name="T15" fmla="*/ 26430 h 7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21"/>
                  <a:gd name="T25" fmla="*/ 0 h 74"/>
                  <a:gd name="T26" fmla="*/ 421 w 421"/>
                  <a:gd name="T27" fmla="*/ 74 h 7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21" h="74">
                    <a:moveTo>
                      <a:pt x="81" y="7"/>
                    </a:moveTo>
                    <a:cubicBezTo>
                      <a:pt x="92" y="33"/>
                      <a:pt x="131" y="33"/>
                      <a:pt x="161" y="35"/>
                    </a:cubicBezTo>
                    <a:cubicBezTo>
                      <a:pt x="193" y="37"/>
                      <a:pt x="233" y="37"/>
                      <a:pt x="269" y="35"/>
                    </a:cubicBezTo>
                    <a:cubicBezTo>
                      <a:pt x="332" y="31"/>
                      <a:pt x="395" y="0"/>
                      <a:pt x="421" y="43"/>
                    </a:cubicBezTo>
                    <a:cubicBezTo>
                      <a:pt x="370" y="54"/>
                      <a:pt x="258" y="74"/>
                      <a:pt x="165" y="67"/>
                    </a:cubicBezTo>
                    <a:cubicBezTo>
                      <a:pt x="120" y="64"/>
                      <a:pt x="0" y="41"/>
                      <a:pt x="73" y="3"/>
                    </a:cubicBezTo>
                    <a:cubicBezTo>
                      <a:pt x="75" y="9"/>
                      <a:pt x="75" y="9"/>
                      <a:pt x="75" y="9"/>
                    </a:cubicBezTo>
                    <a:lnTo>
                      <a:pt x="81" y="7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bevel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eaLnBrk="0" hangingPunct="0" indent="-285750" marL="7429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eaLnBrk="0" hangingPunct="0" indent="-228600" marL="11430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eaLnBrk="0" hangingPunct="0" indent="-228600" marL="1600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eaLnBrk="0" hangingPunct="0" indent="-228600" marL="20574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eaLnBrk="0" fontAlgn="base" hangingPunct="0" indent="-228600" marL="25146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eaLnBrk="0" fontAlgn="base" hangingPunct="0" indent="-228600" marL="29718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eaLnBrk="0" fontAlgn="base" hangingPunct="0" indent="-228600" marL="34290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eaLnBrk="0" fontAlgn="base" hangingPunct="0" indent="-228600" marL="38862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altLang="zh-CN" lang="zh-CN">
                  <a:solidFill>
                    <a:srgbClr val="000000"/>
                  </a:solidFill>
                  <a:ea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048601" name="Freeform 27"/>
              <p:cNvSpPr>
                <a:spLocks noChangeArrowheads="1"/>
              </p:cNvSpPr>
              <p:nvPr/>
            </p:nvSpPr>
            <p:spPr bwMode="auto">
              <a:xfrm>
                <a:off x="1784350" y="2189163"/>
                <a:ext cx="277813" cy="55563"/>
              </a:xfrm>
              <a:custGeom>
                <a:avLst/>
                <a:gdLst>
                  <a:gd name="T0" fmla="*/ 0 w 74"/>
                  <a:gd name="T1" fmla="*/ 55563 h 15"/>
                  <a:gd name="T2" fmla="*/ 277813 w 74"/>
                  <a:gd name="T3" fmla="*/ 0 h 15"/>
                  <a:gd name="T4" fmla="*/ 0 60000 65536"/>
                  <a:gd name="T5" fmla="*/ 0 60000 65536"/>
                  <a:gd name="T6" fmla="*/ 0 w 74"/>
                  <a:gd name="T7" fmla="*/ 0 h 15"/>
                  <a:gd name="T8" fmla="*/ 74 w 74"/>
                  <a:gd name="T9" fmla="*/ 15 h 1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15">
                    <a:moveTo>
                      <a:pt x="0" y="15"/>
                    </a:moveTo>
                    <a:cubicBezTo>
                      <a:pt x="24" y="9"/>
                      <a:pt x="51" y="11"/>
                      <a:pt x="74" y="0"/>
                    </a:cubicBezTo>
                  </a:path>
                </a:pathLst>
              </a:custGeom>
              <a:grpFill/>
              <a:ln w="49213" cap="rnd">
                <a:solidFill>
                  <a:schemeClr val="bg1"/>
                </a:solidFill>
                <a:miter lim="800000"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eaLnBrk="0" hangingPunct="0" indent="-285750" marL="7429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eaLnBrk="0" hangingPunct="0" indent="-228600" marL="11430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eaLnBrk="0" hangingPunct="0" indent="-228600" marL="1600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eaLnBrk="0" hangingPunct="0" indent="-228600" marL="20574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eaLnBrk="0" fontAlgn="base" hangingPunct="0" indent="-228600" marL="25146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eaLnBrk="0" fontAlgn="base" hangingPunct="0" indent="-228600" marL="29718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eaLnBrk="0" fontAlgn="base" hangingPunct="0" indent="-228600" marL="34290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eaLnBrk="0" fontAlgn="base" hangingPunct="0" indent="-228600" marL="38862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altLang="zh-CN" lang="zh-CN">
                  <a:solidFill>
                    <a:srgbClr val="000000"/>
                  </a:solidFill>
                  <a:ea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048602" name="Freeform 28"/>
              <p:cNvSpPr>
                <a:spLocks noChangeArrowheads="1"/>
              </p:cNvSpPr>
              <p:nvPr/>
            </p:nvSpPr>
            <p:spPr bwMode="auto">
              <a:xfrm>
                <a:off x="609600" y="2030413"/>
                <a:ext cx="165100" cy="60325"/>
              </a:xfrm>
              <a:custGeom>
                <a:avLst/>
                <a:gdLst>
                  <a:gd name="T0" fmla="*/ 165100 w 44"/>
                  <a:gd name="T1" fmla="*/ 0 h 16"/>
                  <a:gd name="T2" fmla="*/ 0 w 44"/>
                  <a:gd name="T3" fmla="*/ 60325 h 16"/>
                  <a:gd name="T4" fmla="*/ 0 60000 65536"/>
                  <a:gd name="T5" fmla="*/ 0 60000 65536"/>
                  <a:gd name="T6" fmla="*/ 0 w 44"/>
                  <a:gd name="T7" fmla="*/ 0 h 16"/>
                  <a:gd name="T8" fmla="*/ 44 w 44"/>
                  <a:gd name="T9" fmla="*/ 16 h 1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4" h="16">
                    <a:moveTo>
                      <a:pt x="44" y="0"/>
                    </a:moveTo>
                    <a:cubicBezTo>
                      <a:pt x="31" y="7"/>
                      <a:pt x="14" y="7"/>
                      <a:pt x="0" y="16"/>
                    </a:cubicBezTo>
                  </a:path>
                </a:pathLst>
              </a:custGeom>
              <a:grpFill/>
              <a:ln w="30163" cap="rnd">
                <a:solidFill>
                  <a:schemeClr val="bg1"/>
                </a:solidFill>
                <a:miter lim="800000"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eaLnBrk="0" hangingPunct="0" indent="-285750" marL="7429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eaLnBrk="0" hangingPunct="0" indent="-228600" marL="11430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eaLnBrk="0" hangingPunct="0" indent="-228600" marL="1600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eaLnBrk="0" hangingPunct="0" indent="-228600" marL="20574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eaLnBrk="0" fontAlgn="base" hangingPunct="0" indent="-228600" marL="25146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eaLnBrk="0" fontAlgn="base" hangingPunct="0" indent="-228600" marL="29718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eaLnBrk="0" fontAlgn="base" hangingPunct="0" indent="-228600" marL="34290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eaLnBrk="0" fontAlgn="base" hangingPunct="0" indent="-228600" marL="38862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altLang="zh-CN" lang="zh-CN">
                  <a:solidFill>
                    <a:srgbClr val="000000"/>
                  </a:solidFill>
                  <a:ea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048603" name="Freeform 29"/>
              <p:cNvSpPr>
                <a:spLocks noChangeArrowheads="1"/>
              </p:cNvSpPr>
              <p:nvPr/>
            </p:nvSpPr>
            <p:spPr bwMode="auto">
              <a:xfrm>
                <a:off x="2009775" y="3241675"/>
                <a:ext cx="595313" cy="192088"/>
              </a:xfrm>
              <a:custGeom>
                <a:avLst/>
                <a:gdLst>
                  <a:gd name="T0" fmla="*/ 595313 w 158"/>
                  <a:gd name="T1" fmla="*/ 0 h 51"/>
                  <a:gd name="T2" fmla="*/ 0 w 158"/>
                  <a:gd name="T3" fmla="*/ 192088 h 51"/>
                  <a:gd name="T4" fmla="*/ 0 60000 65536"/>
                  <a:gd name="T5" fmla="*/ 0 60000 65536"/>
                  <a:gd name="T6" fmla="*/ 0 w 158"/>
                  <a:gd name="T7" fmla="*/ 0 h 51"/>
                  <a:gd name="T8" fmla="*/ 158 w 158"/>
                  <a:gd name="T9" fmla="*/ 51 h 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8" h="51">
                    <a:moveTo>
                      <a:pt x="158" y="0"/>
                    </a:moveTo>
                    <a:cubicBezTo>
                      <a:pt x="117" y="41"/>
                      <a:pt x="54" y="39"/>
                      <a:pt x="0" y="51"/>
                    </a:cubicBezTo>
                  </a:path>
                </a:pathLst>
              </a:custGeom>
              <a:grpFill/>
              <a:ln w="41275" cap="rnd">
                <a:solidFill>
                  <a:schemeClr val="bg1"/>
                </a:solidFill>
                <a:miter lim="800000"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eaLnBrk="0" hangingPunct="0" indent="-285750" marL="7429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eaLnBrk="0" hangingPunct="0" indent="-228600" marL="11430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eaLnBrk="0" hangingPunct="0" indent="-228600" marL="1600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eaLnBrk="0" hangingPunct="0" indent="-228600" marL="20574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eaLnBrk="0" fontAlgn="base" hangingPunct="0" indent="-228600" marL="25146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eaLnBrk="0" fontAlgn="base" hangingPunct="0" indent="-228600" marL="29718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eaLnBrk="0" fontAlgn="base" hangingPunct="0" indent="-228600" marL="34290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eaLnBrk="0" fontAlgn="base" hangingPunct="0" indent="-228600" marL="38862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altLang="zh-CN" lang="zh-CN">
                  <a:solidFill>
                    <a:srgbClr val="000000"/>
                  </a:solidFill>
                  <a:ea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048604" name="Freeform 30"/>
              <p:cNvSpPr>
                <a:spLocks noChangeArrowheads="1"/>
              </p:cNvSpPr>
              <p:nvPr/>
            </p:nvSpPr>
            <p:spPr bwMode="auto">
              <a:xfrm>
                <a:off x="233363" y="3144838"/>
                <a:ext cx="255588" cy="74613"/>
              </a:xfrm>
              <a:custGeom>
                <a:avLst/>
                <a:gdLst>
                  <a:gd name="T0" fmla="*/ 0 w 68"/>
                  <a:gd name="T1" fmla="*/ 74613 h 20"/>
                  <a:gd name="T2" fmla="*/ 255588 w 68"/>
                  <a:gd name="T3" fmla="*/ 0 h 20"/>
                  <a:gd name="T4" fmla="*/ 0 60000 65536"/>
                  <a:gd name="T5" fmla="*/ 0 60000 65536"/>
                  <a:gd name="T6" fmla="*/ 0 w 68"/>
                  <a:gd name="T7" fmla="*/ 0 h 20"/>
                  <a:gd name="T8" fmla="*/ 68 w 68"/>
                  <a:gd name="T9" fmla="*/ 20 h 2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8" h="20">
                    <a:moveTo>
                      <a:pt x="0" y="20"/>
                    </a:moveTo>
                    <a:cubicBezTo>
                      <a:pt x="21" y="9"/>
                      <a:pt x="44" y="2"/>
                      <a:pt x="68" y="0"/>
                    </a:cubicBezTo>
                  </a:path>
                </a:pathLst>
              </a:custGeom>
              <a:grpFill/>
              <a:ln w="26988" cap="rnd">
                <a:solidFill>
                  <a:schemeClr val="bg1"/>
                </a:solidFill>
                <a:miter lim="800000"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eaLnBrk="0" hangingPunct="0" indent="-285750" marL="7429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eaLnBrk="0" hangingPunct="0" indent="-228600" marL="11430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eaLnBrk="0" hangingPunct="0" indent="-228600" marL="1600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eaLnBrk="0" hangingPunct="0" indent="-228600" marL="20574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eaLnBrk="0" fontAlgn="base" hangingPunct="0" indent="-228600" marL="25146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eaLnBrk="0" fontAlgn="base" hangingPunct="0" indent="-228600" marL="29718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eaLnBrk="0" fontAlgn="base" hangingPunct="0" indent="-228600" marL="34290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eaLnBrk="0" fontAlgn="base" hangingPunct="0" indent="-228600" marL="38862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altLang="zh-CN" lang="zh-CN">
                  <a:solidFill>
                    <a:srgbClr val="000000"/>
                  </a:solidFill>
                  <a:ea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048605" name="Freeform 31"/>
              <p:cNvSpPr>
                <a:spLocks noChangeArrowheads="1"/>
              </p:cNvSpPr>
              <p:nvPr/>
            </p:nvSpPr>
            <p:spPr bwMode="auto">
              <a:xfrm>
                <a:off x="1212850" y="1774825"/>
                <a:ext cx="119063" cy="134938"/>
              </a:xfrm>
              <a:custGeom>
                <a:avLst/>
                <a:gdLst>
                  <a:gd name="T0" fmla="*/ 119063 w 32"/>
                  <a:gd name="T1" fmla="*/ 134938 h 36"/>
                  <a:gd name="T2" fmla="*/ 0 w 32"/>
                  <a:gd name="T3" fmla="*/ 0 h 36"/>
                  <a:gd name="T4" fmla="*/ 0 60000 65536"/>
                  <a:gd name="T5" fmla="*/ 0 60000 65536"/>
                  <a:gd name="T6" fmla="*/ 0 w 32"/>
                  <a:gd name="T7" fmla="*/ 0 h 36"/>
                  <a:gd name="T8" fmla="*/ 32 w 32"/>
                  <a:gd name="T9" fmla="*/ 36 h 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2" h="36">
                    <a:moveTo>
                      <a:pt x="32" y="36"/>
                    </a:moveTo>
                    <a:cubicBezTo>
                      <a:pt x="23" y="22"/>
                      <a:pt x="11" y="12"/>
                      <a:pt x="0" y="0"/>
                    </a:cubicBezTo>
                  </a:path>
                </a:pathLst>
              </a:custGeom>
              <a:grpFill/>
              <a:ln w="34925" cap="rnd">
                <a:solidFill>
                  <a:schemeClr val="bg1"/>
                </a:solidFill>
                <a:miter lim="800000"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eaLnBrk="0" hangingPunct="0" indent="-285750" marL="7429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eaLnBrk="0" hangingPunct="0" indent="-228600" marL="11430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eaLnBrk="0" hangingPunct="0" indent="-228600" marL="1600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eaLnBrk="0" hangingPunct="0" indent="-228600" marL="20574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eaLnBrk="0" fontAlgn="base" hangingPunct="0" indent="-228600" marL="25146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eaLnBrk="0" fontAlgn="base" hangingPunct="0" indent="-228600" marL="29718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eaLnBrk="0" fontAlgn="base" hangingPunct="0" indent="-228600" marL="34290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eaLnBrk="0" fontAlgn="base" hangingPunct="0" indent="-228600" marL="38862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altLang="zh-CN" lang="zh-CN">
                  <a:solidFill>
                    <a:srgbClr val="000000"/>
                  </a:solidFill>
                  <a:ea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048606" name="Freeform 32"/>
              <p:cNvSpPr>
                <a:spLocks noChangeArrowheads="1"/>
              </p:cNvSpPr>
              <p:nvPr/>
            </p:nvSpPr>
            <p:spPr bwMode="auto">
              <a:xfrm>
                <a:off x="1814513" y="0"/>
                <a:ext cx="14288" cy="74613"/>
              </a:xfrm>
              <a:custGeom>
                <a:avLst/>
                <a:gdLst>
                  <a:gd name="T0" fmla="*/ 14288 w 4"/>
                  <a:gd name="T1" fmla="*/ 74613 h 20"/>
                  <a:gd name="T2" fmla="*/ 0 w 4"/>
                  <a:gd name="T3" fmla="*/ 0 h 20"/>
                  <a:gd name="T4" fmla="*/ 0 60000 65536"/>
                  <a:gd name="T5" fmla="*/ 0 60000 65536"/>
                  <a:gd name="T6" fmla="*/ 0 w 4"/>
                  <a:gd name="T7" fmla="*/ 0 h 20"/>
                  <a:gd name="T8" fmla="*/ 4 w 4"/>
                  <a:gd name="T9" fmla="*/ 20 h 2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0">
                    <a:moveTo>
                      <a:pt x="4" y="20"/>
                    </a:moveTo>
                    <a:cubicBezTo>
                      <a:pt x="2" y="14"/>
                      <a:pt x="2" y="7"/>
                      <a:pt x="0" y="0"/>
                    </a:cubicBezTo>
                  </a:path>
                </a:pathLst>
              </a:custGeom>
              <a:grpFill/>
              <a:ln w="30163" cap="rnd">
                <a:solidFill>
                  <a:schemeClr val="bg1"/>
                </a:solidFill>
                <a:miter lim="800000"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eaLnBrk="0" hangingPunct="0" indent="-285750" marL="7429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eaLnBrk="0" hangingPunct="0" indent="-228600" marL="11430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eaLnBrk="0" hangingPunct="0" indent="-228600" marL="1600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eaLnBrk="0" hangingPunct="0" indent="-228600" marL="20574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eaLnBrk="0" fontAlgn="base" hangingPunct="0" indent="-228600" marL="25146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eaLnBrk="0" fontAlgn="base" hangingPunct="0" indent="-228600" marL="29718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eaLnBrk="0" fontAlgn="base" hangingPunct="0" indent="-228600" marL="34290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eaLnBrk="0" fontAlgn="base" hangingPunct="0" indent="-228600" marL="38862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altLang="zh-CN" lang="zh-CN">
                  <a:solidFill>
                    <a:srgbClr val="000000"/>
                  </a:solidFill>
                  <a:ea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048607" name="Freeform 33"/>
              <p:cNvSpPr>
                <a:spLocks noChangeArrowheads="1"/>
              </p:cNvSpPr>
              <p:nvPr/>
            </p:nvSpPr>
            <p:spPr bwMode="auto">
              <a:xfrm>
                <a:off x="1619250" y="1985963"/>
                <a:ext cx="44450" cy="60325"/>
              </a:xfrm>
              <a:custGeom>
                <a:avLst/>
                <a:gdLst>
                  <a:gd name="T0" fmla="*/ 0 w 12"/>
                  <a:gd name="T1" fmla="*/ 60325 h 16"/>
                  <a:gd name="T2" fmla="*/ 44450 w 12"/>
                  <a:gd name="T3" fmla="*/ 0 h 16"/>
                  <a:gd name="T4" fmla="*/ 0 60000 65536"/>
                  <a:gd name="T5" fmla="*/ 0 60000 65536"/>
                  <a:gd name="T6" fmla="*/ 0 w 12"/>
                  <a:gd name="T7" fmla="*/ 0 h 16"/>
                  <a:gd name="T8" fmla="*/ 12 w 12"/>
                  <a:gd name="T9" fmla="*/ 16 h 1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" h="16">
                    <a:moveTo>
                      <a:pt x="0" y="16"/>
                    </a:moveTo>
                    <a:cubicBezTo>
                      <a:pt x="5" y="11"/>
                      <a:pt x="8" y="5"/>
                      <a:pt x="12" y="0"/>
                    </a:cubicBezTo>
                  </a:path>
                </a:pathLst>
              </a:custGeom>
              <a:grpFill/>
              <a:ln w="30163" cap="rnd">
                <a:solidFill>
                  <a:schemeClr val="bg1"/>
                </a:solidFill>
                <a:miter lim="800000"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eaLnBrk="0" hangingPunct="0" indent="-285750" marL="7429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eaLnBrk="0" hangingPunct="0" indent="-228600" marL="11430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eaLnBrk="0" hangingPunct="0" indent="-228600" marL="1600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eaLnBrk="0" hangingPunct="0" indent="-228600" marL="20574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eaLnBrk="0" fontAlgn="base" hangingPunct="0" indent="-228600" marL="25146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eaLnBrk="0" fontAlgn="base" hangingPunct="0" indent="-228600" marL="29718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eaLnBrk="0" fontAlgn="base" hangingPunct="0" indent="-228600" marL="34290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eaLnBrk="0" fontAlgn="base" hangingPunct="0" indent="-228600" marL="38862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altLang="zh-CN" lang="zh-CN">
                  <a:solidFill>
                    <a:srgbClr val="000000"/>
                  </a:solidFill>
                  <a:ea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048608" name="Freeform 34"/>
              <p:cNvSpPr>
                <a:spLocks noChangeArrowheads="1"/>
              </p:cNvSpPr>
              <p:nvPr/>
            </p:nvSpPr>
            <p:spPr bwMode="auto">
              <a:xfrm>
                <a:off x="1965325" y="752475"/>
                <a:ext cx="150813" cy="74613"/>
              </a:xfrm>
              <a:custGeom>
                <a:avLst/>
                <a:gdLst>
                  <a:gd name="T0" fmla="*/ 0 w 40"/>
                  <a:gd name="T1" fmla="*/ 74613 h 20"/>
                  <a:gd name="T2" fmla="*/ 150813 w 40"/>
                  <a:gd name="T3" fmla="*/ 0 h 20"/>
                  <a:gd name="T4" fmla="*/ 0 60000 65536"/>
                  <a:gd name="T5" fmla="*/ 0 60000 65536"/>
                  <a:gd name="T6" fmla="*/ 0 w 40"/>
                  <a:gd name="T7" fmla="*/ 0 h 20"/>
                  <a:gd name="T8" fmla="*/ 40 w 40"/>
                  <a:gd name="T9" fmla="*/ 20 h 2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0" h="20">
                    <a:moveTo>
                      <a:pt x="0" y="20"/>
                    </a:moveTo>
                    <a:cubicBezTo>
                      <a:pt x="12" y="12"/>
                      <a:pt x="26" y="5"/>
                      <a:pt x="40" y="0"/>
                    </a:cubicBezTo>
                  </a:path>
                </a:pathLst>
              </a:custGeom>
              <a:grpFill/>
              <a:ln w="26988" cap="rnd">
                <a:solidFill>
                  <a:schemeClr val="bg1"/>
                </a:solidFill>
                <a:miter lim="800000"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eaLnBrk="0" hangingPunct="0" indent="-285750" marL="7429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eaLnBrk="0" hangingPunct="0" indent="-228600" marL="11430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eaLnBrk="0" hangingPunct="0" indent="-228600" marL="1600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eaLnBrk="0" hangingPunct="0" indent="-228600" marL="20574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eaLnBrk="0" fontAlgn="base" hangingPunct="0" indent="-228600" marL="25146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eaLnBrk="0" fontAlgn="base" hangingPunct="0" indent="-228600" marL="29718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eaLnBrk="0" fontAlgn="base" hangingPunct="0" indent="-228600" marL="34290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eaLnBrk="0" fontAlgn="base" hangingPunct="0" indent="-228600" marL="38862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altLang="zh-CN" lang="zh-CN">
                  <a:solidFill>
                    <a:srgbClr val="000000"/>
                  </a:solidFill>
                  <a:ea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048609" name="Freeform 35"/>
              <p:cNvSpPr>
                <a:spLocks noChangeArrowheads="1"/>
              </p:cNvSpPr>
              <p:nvPr/>
            </p:nvSpPr>
            <p:spPr bwMode="auto">
              <a:xfrm>
                <a:off x="2401888" y="1989138"/>
                <a:ext cx="104775" cy="11113"/>
              </a:xfrm>
              <a:custGeom>
                <a:avLst/>
                <a:gdLst>
                  <a:gd name="T0" fmla="*/ 0 w 28"/>
                  <a:gd name="T1" fmla="*/ 11113 h 3"/>
                  <a:gd name="T2" fmla="*/ 104775 w 28"/>
                  <a:gd name="T3" fmla="*/ 11113 h 3"/>
                  <a:gd name="T4" fmla="*/ 0 60000 65536"/>
                  <a:gd name="T5" fmla="*/ 0 60000 65536"/>
                  <a:gd name="T6" fmla="*/ 0 w 28"/>
                  <a:gd name="T7" fmla="*/ 0 h 3"/>
                  <a:gd name="T8" fmla="*/ 28 w 28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8" h="3">
                    <a:moveTo>
                      <a:pt x="0" y="3"/>
                    </a:moveTo>
                    <a:cubicBezTo>
                      <a:pt x="9" y="0"/>
                      <a:pt x="19" y="0"/>
                      <a:pt x="28" y="3"/>
                    </a:cubicBezTo>
                  </a:path>
                </a:pathLst>
              </a:custGeom>
              <a:grpFill/>
              <a:ln w="30163" cap="rnd">
                <a:solidFill>
                  <a:schemeClr val="bg1"/>
                </a:solidFill>
                <a:miter lim="800000"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eaLnBrk="0" hangingPunct="0" indent="-285750" marL="7429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eaLnBrk="0" hangingPunct="0" indent="-228600" marL="11430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eaLnBrk="0" hangingPunct="0" indent="-228600" marL="1600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eaLnBrk="0" hangingPunct="0" indent="-228600" marL="20574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eaLnBrk="0" fontAlgn="base" hangingPunct="0" indent="-228600" marL="25146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eaLnBrk="0" fontAlgn="base" hangingPunct="0" indent="-228600" marL="29718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eaLnBrk="0" fontAlgn="base" hangingPunct="0" indent="-228600" marL="34290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eaLnBrk="0" fontAlgn="base" hangingPunct="0" indent="-228600" marL="38862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altLang="zh-CN" lang="zh-CN">
                  <a:solidFill>
                    <a:srgbClr val="000000"/>
                  </a:solidFill>
                  <a:ea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048610" name="Freeform 36"/>
              <p:cNvSpPr>
                <a:spLocks noChangeArrowheads="1"/>
              </p:cNvSpPr>
              <p:nvPr/>
            </p:nvSpPr>
            <p:spPr bwMode="auto">
              <a:xfrm>
                <a:off x="2295525" y="2587625"/>
                <a:ext cx="150813" cy="74613"/>
              </a:xfrm>
              <a:custGeom>
                <a:avLst/>
                <a:gdLst>
                  <a:gd name="T0" fmla="*/ 0 w 40"/>
                  <a:gd name="T1" fmla="*/ 74613 h 20"/>
                  <a:gd name="T2" fmla="*/ 150813 w 40"/>
                  <a:gd name="T3" fmla="*/ 0 h 20"/>
                  <a:gd name="T4" fmla="*/ 0 60000 65536"/>
                  <a:gd name="T5" fmla="*/ 0 60000 65536"/>
                  <a:gd name="T6" fmla="*/ 0 w 40"/>
                  <a:gd name="T7" fmla="*/ 0 h 20"/>
                  <a:gd name="T8" fmla="*/ 40 w 40"/>
                  <a:gd name="T9" fmla="*/ 20 h 2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0" h="20">
                    <a:moveTo>
                      <a:pt x="0" y="20"/>
                    </a:moveTo>
                    <a:cubicBezTo>
                      <a:pt x="14" y="16"/>
                      <a:pt x="27" y="7"/>
                      <a:pt x="40" y="0"/>
                    </a:cubicBezTo>
                  </a:path>
                </a:pathLst>
              </a:custGeom>
              <a:grpFill/>
              <a:ln w="26988" cap="rnd">
                <a:solidFill>
                  <a:schemeClr val="bg1"/>
                </a:solidFill>
                <a:miter lim="800000"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eaLnBrk="0" hangingPunct="0" indent="-285750" marL="7429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eaLnBrk="0" hangingPunct="0" indent="-228600" marL="11430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eaLnBrk="0" hangingPunct="0" indent="-228600" marL="1600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eaLnBrk="0" hangingPunct="0" indent="-228600" marL="20574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eaLnBrk="0" fontAlgn="base" hangingPunct="0" indent="-228600" marL="25146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eaLnBrk="0" fontAlgn="base" hangingPunct="0" indent="-228600" marL="29718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eaLnBrk="0" fontAlgn="base" hangingPunct="0" indent="-228600" marL="34290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eaLnBrk="0" fontAlgn="base" hangingPunct="0" indent="-228600" marL="38862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altLang="zh-CN" lang="zh-CN">
                  <a:solidFill>
                    <a:srgbClr val="000000"/>
                  </a:solidFill>
                  <a:ea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048611" name="Freeform 37"/>
              <p:cNvSpPr>
                <a:spLocks noChangeArrowheads="1"/>
              </p:cNvSpPr>
              <p:nvPr/>
            </p:nvSpPr>
            <p:spPr bwMode="auto">
              <a:xfrm>
                <a:off x="715963" y="2482850"/>
                <a:ext cx="14288" cy="30163"/>
              </a:xfrm>
              <a:custGeom>
                <a:avLst/>
                <a:gdLst>
                  <a:gd name="T0" fmla="*/ 0 w 4"/>
                  <a:gd name="T1" fmla="*/ 30163 h 8"/>
                  <a:gd name="T2" fmla="*/ 14288 w 4"/>
                  <a:gd name="T3" fmla="*/ 0 h 8"/>
                  <a:gd name="T4" fmla="*/ 0 60000 65536"/>
                  <a:gd name="T5" fmla="*/ 0 60000 65536"/>
                  <a:gd name="T6" fmla="*/ 0 w 4"/>
                  <a:gd name="T7" fmla="*/ 0 h 8"/>
                  <a:gd name="T8" fmla="*/ 4 w 4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8">
                    <a:moveTo>
                      <a:pt x="0" y="8"/>
                    </a:moveTo>
                    <a:cubicBezTo>
                      <a:pt x="1" y="5"/>
                      <a:pt x="2" y="2"/>
                      <a:pt x="4" y="0"/>
                    </a:cubicBezTo>
                  </a:path>
                </a:pathLst>
              </a:custGeom>
              <a:grpFill/>
              <a:ln w="30163" cap="rnd">
                <a:solidFill>
                  <a:schemeClr val="bg1"/>
                </a:solidFill>
                <a:miter lim="800000"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eaLnBrk="0" hangingPunct="0" indent="-285750" marL="7429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eaLnBrk="0" hangingPunct="0" indent="-228600" marL="11430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eaLnBrk="0" hangingPunct="0" indent="-228600" marL="1600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eaLnBrk="0" hangingPunct="0" indent="-228600" marL="20574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eaLnBrk="0" fontAlgn="base" hangingPunct="0" indent="-228600" marL="25146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eaLnBrk="0" fontAlgn="base" hangingPunct="0" indent="-228600" marL="29718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eaLnBrk="0" fontAlgn="base" hangingPunct="0" indent="-228600" marL="34290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eaLnBrk="0" fontAlgn="base" hangingPunct="0" indent="-228600" marL="38862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altLang="zh-CN" lang="zh-CN">
                  <a:solidFill>
                    <a:srgbClr val="000000"/>
                  </a:solidFill>
                  <a:ea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  <p:sp>
            <p:nvSpPr>
              <p:cNvPr id="1048612" name="Freeform 38"/>
              <p:cNvSpPr>
                <a:spLocks noChangeArrowheads="1"/>
              </p:cNvSpPr>
              <p:nvPr/>
            </p:nvSpPr>
            <p:spPr bwMode="auto">
              <a:xfrm>
                <a:off x="685800" y="3414713"/>
                <a:ext cx="2062163" cy="304800"/>
              </a:xfrm>
              <a:custGeom>
                <a:avLst/>
                <a:gdLst>
                  <a:gd name="T0" fmla="*/ 0 w 548"/>
                  <a:gd name="T1" fmla="*/ 225778 h 81"/>
                  <a:gd name="T2" fmla="*/ 2062163 w 548"/>
                  <a:gd name="T3" fmla="*/ 0 h 81"/>
                  <a:gd name="T4" fmla="*/ 0 60000 65536"/>
                  <a:gd name="T5" fmla="*/ 0 60000 65536"/>
                  <a:gd name="T6" fmla="*/ 0 w 548"/>
                  <a:gd name="T7" fmla="*/ 0 h 81"/>
                  <a:gd name="T8" fmla="*/ 548 w 548"/>
                  <a:gd name="T9" fmla="*/ 81 h 8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48" h="81">
                    <a:moveTo>
                      <a:pt x="0" y="60"/>
                    </a:moveTo>
                    <a:cubicBezTo>
                      <a:pt x="137" y="80"/>
                      <a:pt x="456" y="81"/>
                      <a:pt x="548" y="0"/>
                    </a:cubicBezTo>
                  </a:path>
                </a:pathLst>
              </a:custGeom>
              <a:grpFill/>
              <a:ln w="46038" cap="rnd">
                <a:solidFill>
                  <a:schemeClr val="bg1"/>
                </a:solidFill>
                <a:miter lim="800000"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eaLnBrk="0" hangingPunct="0" indent="-285750" marL="7429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eaLnBrk="0" hangingPunct="0" indent="-228600" marL="11430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eaLnBrk="0" hangingPunct="0" indent="-228600" marL="1600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eaLnBrk="0" hangingPunct="0" indent="-228600" marL="20574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eaLnBrk="0" fontAlgn="base" hangingPunct="0" indent="-228600" marL="25146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eaLnBrk="0" fontAlgn="base" hangingPunct="0" indent="-228600" marL="29718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eaLnBrk="0" fontAlgn="base" hangingPunct="0" indent="-228600" marL="34290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eaLnBrk="0" fontAlgn="base" hangingPunct="0" indent="-228600" marL="388620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altLang="zh-CN" lang="zh-CN">
                  <a:solidFill>
                    <a:srgbClr val="000000"/>
                  </a:solidFill>
                  <a:ea typeface="Calibri" panose="020F0502020204030204" pitchFamily="34" charset="0"/>
                  <a:sym typeface="宋体" panose="02010600030101010101" pitchFamily="2" charset="-122"/>
                </a:endParaRPr>
              </a:p>
            </p:txBody>
          </p:sp>
        </p:grpSp>
      </p:grpSp>
    </p:spTree>
  </p:cSld>
  <p:clrMapOvr>
    <a:masterClrMapping/>
  </p:clrMapOvr>
  <p:transition spd="slow">
    <p:randomBar dir="vert"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19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2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标题 1"/>
          <p:cNvSpPr>
            <a:spLocks noGrp="1"/>
          </p:cNvSpPr>
          <p:nvPr>
            <p:ph type="title"/>
          </p:nvPr>
        </p:nvSpPr>
        <p:spPr>
          <a:xfrm>
            <a:off x="3216823" y="-286649"/>
            <a:ext cx="8374417" cy="6827321"/>
          </a:xfrm>
        </p:spPr>
        <p:txBody>
          <a:bodyPr/>
          <a:p>
            <a:pPr algn="l">
              <a:lnSpc>
                <a:spcPct val="150000"/>
              </a:lnSpc>
            </a:pPr>
            <a:br>
              <a:rPr altLang="zh-CN" dirty="0" sz="2000" lang="en-US"/>
            </a:br>
            <a:r>
              <a:rPr altLang="zh-CN" b="1" dirty="0" sz="2000" lang="en-US">
                <a:solidFill>
                  <a:srgbClr val="FFC000"/>
                </a:solidFill>
              </a:rPr>
              <a:t> </a:t>
            </a:r>
            <a:r>
              <a:rPr altLang="zh-CN" b="1" dirty="0" sz="2000" lang="en-US">
                <a:solidFill>
                  <a:srgbClr val="FFC000"/>
                </a:solidFill>
              </a:rPr>
              <a:t>7</a:t>
            </a:r>
            <a:r>
              <a:rPr altLang="zh-CN" b="1" dirty="0" sz="2000" lang="en-US">
                <a:solidFill>
                  <a:srgbClr val="FFC000"/>
                </a:solidFill>
              </a:rPr>
              <a:t>)</a:t>
            </a:r>
            <a:r>
              <a:rPr altLang="zh-CN" b="1" dirty="0" sz="2000" lang="en-US">
                <a:solidFill>
                  <a:srgbClr val="FFC000"/>
                </a:solidFill>
              </a:rPr>
              <a:t> </a:t>
            </a:r>
            <a:r>
              <a:rPr altLang="zh-CN" b="1" dirty="0" sz="2000" lang="en-US">
                <a:solidFill>
                  <a:srgbClr val="FFC000"/>
                </a:solidFill>
              </a:rPr>
              <a:t>विल्फ्रे</a:t>
            </a:r>
            <a:r>
              <a:rPr altLang="zh-CN" b="1" dirty="0" sz="2000" lang="en-US">
                <a:solidFill>
                  <a:srgbClr val="FFC000"/>
                </a:solidFill>
              </a:rPr>
              <a:t>डो</a:t>
            </a:r>
            <a:r>
              <a:rPr altLang="zh-CN" b="1" dirty="0" sz="2000" lang="en-US">
                <a:solidFill>
                  <a:srgbClr val="FFC000"/>
                </a:solidFill>
              </a:rPr>
              <a:t> </a:t>
            </a:r>
            <a:r>
              <a:rPr altLang="zh-CN" b="1" dirty="0" sz="2000" lang="en-US">
                <a:solidFill>
                  <a:srgbClr val="FFC000"/>
                </a:solidFill>
              </a:rPr>
              <a:t>पॅ</a:t>
            </a:r>
            <a:r>
              <a:rPr altLang="zh-CN" b="1" dirty="0" sz="2000" lang="en-US">
                <a:solidFill>
                  <a:srgbClr val="FFC000"/>
                </a:solidFill>
              </a:rPr>
              <a:t>रेटो</a:t>
            </a:r>
            <a:r>
              <a:rPr altLang="zh-CN" b="1" dirty="0" sz="2000" lang="en-US">
                <a:solidFill>
                  <a:srgbClr val="FFC000"/>
                </a:solidFill>
              </a:rPr>
              <a:t> </a:t>
            </a:r>
            <a:r>
              <a:rPr altLang="zh-CN" b="1" dirty="0" sz="2000" lang="en-US">
                <a:solidFill>
                  <a:srgbClr val="FFC000"/>
                </a:solidFill>
              </a:rPr>
              <a:t>:</a:t>
            </a:r>
            <a:r>
              <a:rPr altLang="zh-CN" b="1" dirty="0" sz="2000" lang="en-US">
                <a:solidFill>
                  <a:srgbClr val="FFC000"/>
                </a:solidFill>
              </a:rPr>
              <a:t>-</a:t>
            </a:r>
            <a:r>
              <a:rPr altLang="zh-CN" b="1" dirty="0" sz="2000" lang="en-US">
                <a:solidFill>
                  <a:srgbClr val="FFC000"/>
                </a:solidFill>
              </a:rPr>
              <a:t> </a:t>
            </a:r>
            <a:r>
              <a:rPr altLang="zh-CN" dirty="0" sz="2000" lang="en-US"/>
              <a:t>यांनी</a:t>
            </a:r>
            <a:r>
              <a:rPr altLang="zh-CN" dirty="0" sz="2000" lang="en-US"/>
              <a:t> श्रेष्ठ</a:t>
            </a:r>
            <a:r>
              <a:rPr altLang="zh-CN" dirty="0" sz="2000" lang="en-US"/>
              <a:t>जन</a:t>
            </a:r>
            <a:r>
              <a:rPr altLang="zh-CN" dirty="0" sz="2000" lang="en-US"/>
              <a:t> </a:t>
            </a:r>
            <a:r>
              <a:rPr altLang="zh-CN" dirty="0" sz="2000" lang="en-US"/>
              <a:t>किंवा</a:t>
            </a:r>
            <a:r>
              <a:rPr altLang="zh-CN" dirty="0" sz="2000" lang="en-US"/>
              <a:t> अभिजन</a:t>
            </a:r>
            <a:r>
              <a:rPr altLang="zh-CN" dirty="0" sz="2000" lang="en-US"/>
              <a:t> </a:t>
            </a:r>
            <a:r>
              <a:rPr altLang="zh-CN" dirty="0" sz="2000" lang="en-US"/>
              <a:t>अभिसरणाचा</a:t>
            </a:r>
            <a:r>
              <a:rPr altLang="zh-CN" dirty="0" sz="2000" lang="en-US"/>
              <a:t> सिद्धांत</a:t>
            </a:r>
            <a:r>
              <a:rPr altLang="zh-CN" dirty="0" sz="2000" lang="en-US"/>
              <a:t> यातून चक्रिय सामाजिक परिवर्तन स्पष्ट केले</a:t>
            </a:r>
            <a:r>
              <a:rPr altLang="zh-CN" dirty="0" sz="2000" lang="en-US"/>
              <a:t>.</a:t>
            </a:r>
            <a:r>
              <a:rPr altLang="zh-CN" dirty="0" sz="2000" lang="en-US"/>
              <a:t> </a:t>
            </a:r>
            <a:r>
              <a:rPr altLang="zh-CN" dirty="0" sz="2000" lang="en-US"/>
              <a:t>तार्किक</a:t>
            </a:r>
            <a:r>
              <a:rPr altLang="zh-CN" dirty="0" sz="2000" lang="en-US"/>
              <a:t> व</a:t>
            </a:r>
            <a:r>
              <a:rPr altLang="zh-CN" dirty="0" sz="2000" lang="en-US"/>
              <a:t> </a:t>
            </a:r>
            <a:r>
              <a:rPr altLang="zh-CN" dirty="0" sz="2000" lang="en-US"/>
              <a:t>अ</a:t>
            </a:r>
            <a:r>
              <a:rPr altLang="zh-CN" dirty="0" sz="2000" lang="en-US"/>
              <a:t>तार्किक</a:t>
            </a:r>
            <a:r>
              <a:rPr altLang="zh-CN" dirty="0" sz="2000" lang="en-US"/>
              <a:t> </a:t>
            </a:r>
            <a:r>
              <a:rPr altLang="zh-CN" dirty="0" sz="2000" lang="en-US"/>
              <a:t>क्रियेचा</a:t>
            </a:r>
            <a:r>
              <a:rPr altLang="zh-CN" dirty="0" sz="2000" lang="en-US"/>
              <a:t> सिद्धांत</a:t>
            </a:r>
            <a:r>
              <a:rPr altLang="zh-CN" dirty="0" sz="2000" lang="en-US"/>
              <a:t>,</a:t>
            </a:r>
            <a:r>
              <a:rPr altLang="zh-CN" dirty="0" sz="2000" lang="en-US"/>
              <a:t> </a:t>
            </a:r>
            <a:r>
              <a:rPr altLang="zh-CN" dirty="0" sz="2000" lang="en-US"/>
              <a:t>अवशिष्ट</a:t>
            </a:r>
            <a:r>
              <a:rPr altLang="zh-CN" dirty="0" sz="2000" lang="en-US"/>
              <a:t>चा</a:t>
            </a:r>
            <a:r>
              <a:rPr altLang="zh-CN" dirty="0" sz="2000" lang="en-US"/>
              <a:t> </a:t>
            </a:r>
            <a:r>
              <a:rPr altLang="zh-CN" dirty="0" sz="2000" lang="en-US"/>
              <a:t> </a:t>
            </a:r>
            <a:r>
              <a:rPr altLang="zh-CN" dirty="0" sz="2000" lang="en-US"/>
              <a:t>सिद्धांत</a:t>
            </a:r>
            <a:r>
              <a:rPr altLang="zh-CN" dirty="0" sz="2000" lang="en-US"/>
              <a:t> इत्यादी</a:t>
            </a:r>
            <a:r>
              <a:rPr altLang="zh-CN" dirty="0" sz="2000" lang="en-US"/>
              <a:t> समाजशास्त्रीय विचार मांडून</a:t>
            </a:r>
            <a:r>
              <a:rPr altLang="zh-CN" dirty="0" sz="2000" lang="en-US"/>
              <a:t> </a:t>
            </a:r>
            <a:r>
              <a:rPr altLang="zh-CN" dirty="0" sz="2000" lang="en-US"/>
              <a:t>समाजशास्त्राचा</a:t>
            </a:r>
            <a:r>
              <a:rPr altLang="zh-CN" dirty="0" sz="2000" lang="en-US"/>
              <a:t> विकास</a:t>
            </a:r>
            <a:r>
              <a:rPr altLang="zh-CN" dirty="0" sz="2000" lang="en-US"/>
              <a:t> केला</a:t>
            </a:r>
            <a:r>
              <a:rPr altLang="zh-CN" dirty="0" sz="2000" lang="en-US"/>
              <a:t> आहे</a:t>
            </a:r>
            <a:r>
              <a:rPr altLang="zh-CN" dirty="0" sz="2000" lang="en-US"/>
              <a:t>.</a:t>
            </a:r>
            <a:br>
              <a:rPr altLang="zh-CN" dirty="0" sz="2000" lang="en-US"/>
            </a:br>
            <a:r>
              <a:rPr altLang="zh-CN" dirty="0" sz="2000" lang="en-US"/>
              <a:t> </a:t>
            </a:r>
            <a:br>
              <a:rPr altLang="zh-CN" dirty="0" sz="2000" lang="en-US"/>
            </a:br>
            <a:r>
              <a:rPr altLang="zh-CN" b="1" dirty="0" sz="2000" lang="en-US">
                <a:solidFill>
                  <a:srgbClr val="FFC000"/>
                </a:solidFill>
              </a:rPr>
              <a:t> </a:t>
            </a:r>
            <a:r>
              <a:rPr altLang="zh-CN" b="1" dirty="0" sz="2000" lang="en-US">
                <a:solidFill>
                  <a:srgbClr val="FFC000"/>
                </a:solidFill>
              </a:rPr>
              <a:t>8</a:t>
            </a:r>
            <a:r>
              <a:rPr altLang="zh-CN" b="1" dirty="0" sz="2000" lang="en-US">
                <a:solidFill>
                  <a:srgbClr val="FFC000"/>
                </a:solidFill>
              </a:rPr>
              <a:t>)</a:t>
            </a:r>
            <a:r>
              <a:rPr altLang="zh-CN" b="1" dirty="0" sz="2000" lang="en-US">
                <a:solidFill>
                  <a:srgbClr val="FFC000"/>
                </a:solidFill>
              </a:rPr>
              <a:t> </a:t>
            </a:r>
            <a:r>
              <a:rPr altLang="zh-CN" b="1" dirty="0" sz="2000" lang="en-US">
                <a:solidFill>
                  <a:srgbClr val="FFC000"/>
                </a:solidFill>
              </a:rPr>
              <a:t>टोल</a:t>
            </a:r>
            <a:r>
              <a:rPr altLang="zh-CN" b="1" dirty="0" sz="2000" lang="en-US">
                <a:solidFill>
                  <a:srgbClr val="FFC000"/>
                </a:solidFill>
              </a:rPr>
              <a:t>कट</a:t>
            </a:r>
            <a:r>
              <a:rPr altLang="zh-CN" b="1" dirty="0" sz="2000" lang="en-US">
                <a:solidFill>
                  <a:srgbClr val="FFC000"/>
                </a:solidFill>
              </a:rPr>
              <a:t> </a:t>
            </a:r>
            <a:r>
              <a:rPr altLang="zh-CN" b="1" dirty="0" sz="2000" lang="en-US">
                <a:solidFill>
                  <a:srgbClr val="FFC000"/>
                </a:solidFill>
              </a:rPr>
              <a:t>प</a:t>
            </a:r>
            <a:r>
              <a:rPr altLang="zh-CN" b="1" dirty="0" sz="2000" lang="en-US">
                <a:solidFill>
                  <a:srgbClr val="FFC000"/>
                </a:solidFill>
              </a:rPr>
              <a:t>ा</a:t>
            </a:r>
            <a:r>
              <a:rPr altLang="zh-CN" b="1" dirty="0" sz="2000" lang="en-US">
                <a:solidFill>
                  <a:srgbClr val="FFC000"/>
                </a:solidFill>
              </a:rPr>
              <a:t>रसंस</a:t>
            </a:r>
            <a:r>
              <a:rPr altLang="zh-CN" b="1" dirty="0" sz="2000" lang="en-US">
                <a:solidFill>
                  <a:srgbClr val="FFC000"/>
                </a:solidFill>
              </a:rPr>
              <a:t> </a:t>
            </a:r>
            <a:r>
              <a:rPr altLang="zh-CN" b="1" dirty="0" sz="2000" lang="en-US">
                <a:solidFill>
                  <a:srgbClr val="FFC000"/>
                </a:solidFill>
              </a:rPr>
              <a:t>:</a:t>
            </a:r>
            <a:r>
              <a:rPr altLang="zh-CN" b="1" dirty="0" sz="2000" lang="en-US">
                <a:solidFill>
                  <a:srgbClr val="FFC000"/>
                </a:solidFill>
              </a:rPr>
              <a:t>-</a:t>
            </a:r>
            <a:r>
              <a:rPr altLang="zh-CN" b="1" dirty="0" sz="2000" lang="en-US">
                <a:solidFill>
                  <a:srgbClr val="FFC000"/>
                </a:solidFill>
              </a:rPr>
              <a:t> </a:t>
            </a:r>
            <a:r>
              <a:rPr altLang="zh-CN" dirty="0" sz="2000" lang="en-US"/>
              <a:t>यांनी</a:t>
            </a:r>
            <a:r>
              <a:rPr altLang="zh-CN" dirty="0" sz="2000" lang="en-US"/>
              <a:t> सामाजिक</a:t>
            </a:r>
            <a:r>
              <a:rPr altLang="zh-CN" dirty="0" sz="2000" lang="en-US"/>
              <a:t> व्यवस्थेचा सिद्धांत</a:t>
            </a:r>
            <a:r>
              <a:rPr altLang="zh-CN" dirty="0" sz="2000" lang="en-US"/>
              <a:t> सामाजिक</a:t>
            </a:r>
            <a:r>
              <a:rPr altLang="zh-CN" dirty="0" sz="2000" lang="en-US"/>
              <a:t> क्रियेचा सिद्धांत</a:t>
            </a:r>
            <a:r>
              <a:rPr altLang="zh-CN" dirty="0" sz="2000" lang="en-US"/>
              <a:t>,</a:t>
            </a:r>
            <a:r>
              <a:rPr altLang="zh-CN" dirty="0" sz="2000" lang="en-US"/>
              <a:t> </a:t>
            </a:r>
            <a:r>
              <a:rPr altLang="zh-CN" dirty="0" sz="2000" lang="en-US"/>
              <a:t>एे</a:t>
            </a:r>
            <a:r>
              <a:rPr altLang="zh-CN" dirty="0" sz="2000" lang="en-US"/>
              <a:t>च</a:t>
            </a:r>
            <a:r>
              <a:rPr altLang="zh-CN" dirty="0" sz="2000" lang="en-US"/>
              <a:t>्छ</a:t>
            </a:r>
            <a:r>
              <a:rPr altLang="zh-CN" dirty="0" sz="2000" lang="en-US"/>
              <a:t>ी</a:t>
            </a:r>
            <a:r>
              <a:rPr altLang="zh-CN" dirty="0" sz="2000" lang="en-US"/>
              <a:t>क</a:t>
            </a:r>
            <a:r>
              <a:rPr altLang="zh-CN" dirty="0" sz="2000" lang="en-US"/>
              <a:t> </a:t>
            </a:r>
            <a:r>
              <a:rPr altLang="zh-CN" dirty="0" sz="2000" lang="en-US"/>
              <a:t>क्रियेचा सिद्धांत</a:t>
            </a:r>
            <a:r>
              <a:rPr altLang="zh-CN" dirty="0" sz="2000" lang="en-US"/>
              <a:t>,</a:t>
            </a:r>
            <a:r>
              <a:rPr altLang="zh-CN" dirty="0" sz="2000" lang="en-US"/>
              <a:t> समाजव्यवस्थेच्या प्रकार्यात्मक</a:t>
            </a:r>
            <a:r>
              <a:rPr altLang="zh-CN" dirty="0" sz="2000" lang="en-US"/>
              <a:t> </a:t>
            </a:r>
            <a:r>
              <a:rPr altLang="zh-CN" dirty="0" sz="2000" lang="en-US"/>
              <a:t> </a:t>
            </a:r>
            <a:r>
              <a:rPr altLang="zh-CN" dirty="0" sz="2000" lang="en-US"/>
              <a:t> </a:t>
            </a:r>
            <a:r>
              <a:rPr altLang="zh-CN" dirty="0" sz="2000" lang="en-US"/>
              <a:t> </a:t>
            </a:r>
            <a:r>
              <a:rPr altLang="zh-CN" dirty="0" sz="2000" lang="en-US"/>
              <a:t> </a:t>
            </a:r>
            <a:r>
              <a:rPr altLang="zh-CN" dirty="0" sz="2000" lang="en-US"/>
              <a:t> </a:t>
            </a:r>
            <a:r>
              <a:rPr altLang="zh-CN" dirty="0" sz="2000" lang="en-US"/>
              <a:t> </a:t>
            </a:r>
            <a:r>
              <a:rPr altLang="zh-CN" dirty="0" sz="2000" lang="en-US"/>
              <a:t>पूर्वआवश्यकता</a:t>
            </a:r>
            <a:r>
              <a:rPr altLang="zh-CN" dirty="0" sz="2000" lang="en-US"/>
              <a:t>.</a:t>
            </a:r>
            <a:r>
              <a:rPr altLang="zh-CN" dirty="0" sz="2000" lang="en-US"/>
              <a:t> इत्यादी विचार मांडले आहे</a:t>
            </a:r>
            <a:r>
              <a:rPr altLang="zh-CN" dirty="0" sz="2000" lang="en-US"/>
              <a:t>.</a:t>
            </a:r>
            <a:br>
              <a:rPr altLang="zh-CN" dirty="0" sz="2000" lang="en-US"/>
            </a:br>
            <a:br>
              <a:rPr altLang="zh-CN" dirty="0" sz="2000" lang="en-US"/>
            </a:br>
            <a:r>
              <a:rPr altLang="zh-CN" dirty="0" sz="2000" lang="en-US">
                <a:solidFill>
                  <a:srgbClr val="FFC000"/>
                </a:solidFill>
              </a:rPr>
              <a:t>9</a:t>
            </a:r>
            <a:r>
              <a:rPr altLang="zh-CN" dirty="0" sz="2000" lang="en-US">
                <a:solidFill>
                  <a:srgbClr val="FFC000"/>
                </a:solidFill>
              </a:rPr>
              <a:t>)</a:t>
            </a:r>
            <a:r>
              <a:rPr altLang="zh-CN" dirty="0" sz="2000" lang="en-US">
                <a:solidFill>
                  <a:srgbClr val="FFC000"/>
                </a:solidFill>
              </a:rPr>
              <a:t> </a:t>
            </a:r>
            <a:r>
              <a:rPr altLang="zh-CN" dirty="0" sz="2000" lang="en-US">
                <a:solidFill>
                  <a:srgbClr val="FFC000"/>
                </a:solidFill>
              </a:rPr>
              <a:t>रॉबर्ट मर्टन</a:t>
            </a:r>
            <a:r>
              <a:rPr altLang="zh-CN" dirty="0" sz="2000" lang="en-US">
                <a:solidFill>
                  <a:srgbClr val="FFC000"/>
                </a:solidFill>
              </a:rPr>
              <a:t> </a:t>
            </a:r>
            <a:r>
              <a:rPr altLang="zh-CN" dirty="0" sz="2000" lang="en-US">
                <a:solidFill>
                  <a:srgbClr val="FFC000"/>
                </a:solidFill>
              </a:rPr>
              <a:t>:</a:t>
            </a:r>
            <a:r>
              <a:rPr altLang="zh-CN" dirty="0" sz="2000" lang="en-US">
                <a:solidFill>
                  <a:srgbClr val="FFC000"/>
                </a:solidFill>
              </a:rPr>
              <a:t>-</a:t>
            </a:r>
            <a:r>
              <a:rPr altLang="zh-CN" dirty="0" sz="2000" lang="en-US">
                <a:solidFill>
                  <a:srgbClr val="FFC000"/>
                </a:solidFill>
              </a:rPr>
              <a:t> </a:t>
            </a:r>
            <a:r>
              <a:rPr altLang="zh-CN" dirty="0" sz="2000" lang="en-US"/>
              <a:t> </a:t>
            </a:r>
            <a:r>
              <a:rPr altLang="zh-CN" dirty="0" sz="2000" lang="en-US"/>
              <a:t>यांनी</a:t>
            </a:r>
            <a:r>
              <a:rPr altLang="zh-CN" dirty="0" sz="2000" lang="en-US"/>
              <a:t> संदर्भ समुहाचा सिद्धांत</a:t>
            </a:r>
            <a:r>
              <a:rPr altLang="zh-CN" dirty="0" sz="2000" lang="en-US"/>
              <a:t>,</a:t>
            </a:r>
            <a:r>
              <a:rPr altLang="zh-CN" dirty="0" sz="2000" lang="en-US"/>
              <a:t> मध्यम स्तरीय सिद्धांत</a:t>
            </a:r>
            <a:r>
              <a:rPr altLang="zh-CN" dirty="0" sz="2000" lang="en-US"/>
              <a:t>.</a:t>
            </a:r>
            <a:r>
              <a:rPr altLang="zh-CN" dirty="0" sz="2000" lang="en-US"/>
              <a:t> भूमिका संच</a:t>
            </a:r>
            <a:r>
              <a:rPr altLang="zh-CN" dirty="0" sz="2000" lang="en-US"/>
              <a:t> </a:t>
            </a:r>
            <a:r>
              <a:rPr altLang="zh-CN" dirty="0" sz="2000" lang="en-US"/>
              <a:t>,</a:t>
            </a:r>
            <a:r>
              <a:rPr altLang="zh-CN" dirty="0" sz="2000" lang="en-US"/>
              <a:t> </a:t>
            </a:r>
            <a:r>
              <a:rPr altLang="zh-CN" dirty="0" sz="2000" lang="en-US"/>
              <a:t> </a:t>
            </a:r>
            <a:r>
              <a:rPr altLang="zh-CN" dirty="0" sz="2000" lang="en-US"/>
              <a:t>दर्जा संच</a:t>
            </a:r>
            <a:r>
              <a:rPr altLang="zh-CN" dirty="0" sz="2000" lang="en-US"/>
              <a:t>,</a:t>
            </a:r>
            <a:r>
              <a:rPr altLang="zh-CN" dirty="0" sz="2000" lang="en-US"/>
              <a:t> </a:t>
            </a:r>
            <a:r>
              <a:rPr altLang="zh-CN" dirty="0" sz="2000" lang="en-US"/>
              <a:t>प्रकार्य</a:t>
            </a:r>
            <a:r>
              <a:rPr altLang="zh-CN" dirty="0" sz="2000" lang="en-US"/>
              <a:t>,</a:t>
            </a:r>
            <a:r>
              <a:rPr altLang="zh-CN" dirty="0" sz="2000" lang="en-US"/>
              <a:t> </a:t>
            </a:r>
            <a:r>
              <a:rPr altLang="zh-CN" dirty="0" sz="2000" lang="en-US"/>
              <a:t>अ</a:t>
            </a:r>
            <a:r>
              <a:rPr altLang="zh-CN" dirty="0" sz="2000" lang="en-US"/>
              <a:t>कार्य</a:t>
            </a:r>
            <a:r>
              <a:rPr altLang="zh-CN" dirty="0" sz="2000" lang="en-US"/>
              <a:t> </a:t>
            </a:r>
            <a:r>
              <a:rPr altLang="zh-CN" dirty="0" sz="2000" lang="en-US"/>
              <a:t>,</a:t>
            </a:r>
            <a:r>
              <a:rPr altLang="zh-CN" dirty="0" sz="2000" lang="en-US"/>
              <a:t> </a:t>
            </a:r>
            <a:r>
              <a:rPr altLang="zh-CN" dirty="0" sz="2000" lang="en-US"/>
              <a:t>प्रकट</a:t>
            </a:r>
            <a:r>
              <a:rPr altLang="zh-CN" dirty="0" sz="2000" lang="en-US"/>
              <a:t> कार्य</a:t>
            </a:r>
            <a:r>
              <a:rPr altLang="zh-CN" dirty="0" sz="2000" lang="en-US"/>
              <a:t> </a:t>
            </a:r>
            <a:r>
              <a:rPr altLang="zh-CN" dirty="0" sz="2000" lang="en-US"/>
              <a:t>,</a:t>
            </a:r>
            <a:r>
              <a:rPr altLang="zh-CN" dirty="0" sz="2000" lang="en-US"/>
              <a:t> </a:t>
            </a:r>
            <a:r>
              <a:rPr altLang="zh-CN" dirty="0" sz="2000" lang="en-US"/>
              <a:t>अप्रकट</a:t>
            </a:r>
            <a:r>
              <a:rPr altLang="zh-CN" dirty="0" sz="2000" lang="en-US"/>
              <a:t> कार्य</a:t>
            </a:r>
            <a:r>
              <a:rPr altLang="zh-CN" dirty="0" sz="2000" lang="en-US"/>
              <a:t> इत्यादी</a:t>
            </a:r>
            <a:r>
              <a:rPr altLang="zh-CN" dirty="0" sz="2000" lang="en-US"/>
              <a:t> विचार</a:t>
            </a:r>
            <a:r>
              <a:rPr altLang="zh-CN" dirty="0" sz="2000" lang="en-US"/>
              <a:t> मांडले आहेत</a:t>
            </a:r>
            <a:r>
              <a:rPr altLang="zh-CN" dirty="0" sz="2000" lang="en-US"/>
              <a:t>.</a:t>
            </a:r>
            <a:br>
              <a:rPr altLang="zh-CN" dirty="0" sz="2000" lang="en-US"/>
            </a:br>
            <a:br>
              <a:rPr altLang="zh-CN" dirty="0" sz="2000" lang="en-US"/>
            </a:br>
            <a:r>
              <a:rPr altLang="zh-CN" b="1" dirty="0" sz="2000" lang="en-US">
                <a:solidFill>
                  <a:srgbClr val="FFC000"/>
                </a:solidFill>
              </a:rPr>
              <a:t>1</a:t>
            </a:r>
            <a:r>
              <a:rPr altLang="zh-CN" b="1" dirty="0" sz="2000" lang="en-US">
                <a:solidFill>
                  <a:srgbClr val="FFC000"/>
                </a:solidFill>
              </a:rPr>
              <a:t>0</a:t>
            </a:r>
            <a:r>
              <a:rPr altLang="zh-CN" b="1" dirty="0" sz="2000" lang="en-US">
                <a:solidFill>
                  <a:srgbClr val="FFC000"/>
                </a:solidFill>
              </a:rPr>
              <a:t>)</a:t>
            </a:r>
            <a:r>
              <a:rPr altLang="zh-CN" b="1" dirty="0" sz="2000" lang="en-US">
                <a:solidFill>
                  <a:srgbClr val="FFC000"/>
                </a:solidFill>
              </a:rPr>
              <a:t> </a:t>
            </a:r>
            <a:r>
              <a:rPr altLang="zh-CN" b="1" dirty="0" sz="2000" lang="en-US">
                <a:solidFill>
                  <a:srgbClr val="FFC000"/>
                </a:solidFill>
              </a:rPr>
              <a:t>चार्लस कुले</a:t>
            </a:r>
            <a:r>
              <a:rPr altLang="zh-CN" b="1" dirty="0" sz="2000" lang="en-US">
                <a:solidFill>
                  <a:srgbClr val="FFC000"/>
                </a:solidFill>
              </a:rPr>
              <a:t> </a:t>
            </a:r>
            <a:r>
              <a:rPr altLang="zh-CN" b="1" dirty="0" sz="2000" lang="en-US">
                <a:solidFill>
                  <a:srgbClr val="FFC000"/>
                </a:solidFill>
              </a:rPr>
              <a:t>:</a:t>
            </a:r>
            <a:r>
              <a:rPr altLang="zh-CN" b="1" dirty="0" sz="2000" lang="en-US">
                <a:solidFill>
                  <a:srgbClr val="FFC000"/>
                </a:solidFill>
              </a:rPr>
              <a:t>-</a:t>
            </a:r>
            <a:r>
              <a:rPr altLang="zh-CN" dirty="0" sz="2000" lang="en-US"/>
              <a:t> </a:t>
            </a:r>
            <a:r>
              <a:rPr altLang="zh-CN" dirty="0" sz="2000" lang="en-US"/>
              <a:t>चार्लस</a:t>
            </a:r>
            <a:r>
              <a:rPr altLang="zh-CN" dirty="0" sz="2000" lang="en-US"/>
              <a:t> कुले यांनी</a:t>
            </a:r>
            <a:r>
              <a:rPr altLang="zh-CN" dirty="0" sz="2000" lang="en-US"/>
              <a:t> प्राथमिक</a:t>
            </a:r>
            <a:r>
              <a:rPr altLang="zh-CN" dirty="0" sz="2000" lang="en-US"/>
              <a:t> समूहाचा सिद्धांत</a:t>
            </a:r>
            <a:r>
              <a:rPr altLang="zh-CN" dirty="0" sz="2000" lang="en-US"/>
              <a:t> प्रतिबिंबित</a:t>
            </a:r>
            <a:r>
              <a:rPr altLang="zh-CN" dirty="0" sz="2000" lang="en-US"/>
              <a:t> स्व ची संकल्पना</a:t>
            </a:r>
            <a:r>
              <a:rPr altLang="zh-CN" dirty="0" sz="2000" lang="en-US"/>
              <a:t> सामाजिक करण्याचा सिद्धांत</a:t>
            </a:r>
            <a:r>
              <a:rPr altLang="zh-CN" dirty="0" sz="2000" lang="en-US"/>
              <a:t> संप्रेषणाची सिद्धांत</a:t>
            </a:r>
            <a:r>
              <a:rPr altLang="zh-CN" dirty="0" sz="2000" lang="en-US"/>
              <a:t> इत्यादी</a:t>
            </a:r>
            <a:r>
              <a:rPr altLang="zh-CN" dirty="0" sz="2000" lang="en-US"/>
              <a:t> सिद्धांत मांडून</a:t>
            </a:r>
            <a:r>
              <a:rPr altLang="zh-CN" dirty="0" sz="2000" lang="en-US"/>
              <a:t> समाजशास्त्राचा</a:t>
            </a:r>
            <a:r>
              <a:rPr altLang="zh-CN" dirty="0" sz="2000" lang="en-US"/>
              <a:t> विकास</a:t>
            </a:r>
            <a:r>
              <a:rPr altLang="zh-CN" dirty="0" sz="2000" lang="en-US"/>
              <a:t> करण्याचा</a:t>
            </a:r>
            <a:r>
              <a:rPr altLang="zh-CN" dirty="0" sz="2000" lang="en-US"/>
              <a:t> प्रयत्न</a:t>
            </a:r>
            <a:r>
              <a:rPr altLang="zh-CN" dirty="0" sz="2000" lang="en-US"/>
              <a:t> केला</a:t>
            </a:r>
            <a:r>
              <a:rPr altLang="zh-CN" dirty="0" sz="2000" lang="en-US"/>
              <a:t> आहे</a:t>
            </a:r>
            <a:r>
              <a:rPr altLang="zh-CN" dirty="0" sz="2000" lang="en-US"/>
              <a:t>.</a:t>
            </a:r>
            <a:r>
              <a:rPr altLang="zh-CN" dirty="0" sz="2000" lang="en-US"/>
              <a:t> </a:t>
            </a:r>
            <a:r>
              <a:rPr altLang="zh-CN" dirty="0" sz="2000" lang="en-US"/>
              <a:t> </a:t>
            </a:r>
            <a:endParaRPr altLang="en-US" dirty="0" sz="2000" lang="zh-CN"/>
          </a:p>
        </p:txBody>
      </p:sp>
    </p:spTree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主题">
  <a:themeElements>
    <a:clrScheme name="自定义 197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F2F2F2"/>
      </a:accent1>
      <a:accent2>
        <a:srgbClr val="FFFFFF"/>
      </a:accent2>
      <a:accent3>
        <a:srgbClr val="000000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tmh2sbj">
      <a:majorFont>
        <a:latin typeface="Arial"/>
        <a:ea typeface="SimHei"/>
        <a:cs typeface=""/>
      </a:majorFont>
      <a:minorFont>
        <a:latin typeface="Arial"/>
        <a:ea typeface="Sim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​​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3.xml><?xml version="1.0" encoding="utf-8"?>
<a:theme xmlns:a="http://schemas.openxmlformats.org/drawingml/2006/main" name="Office 主题​​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WPS 演示</Application>
  <ScaleCrop>0</ScaleCrop>
  <Manager>尘电</Manager>
  <Company>稻壳儿</Company>
  <LinksUpToDate>0</LinksUpToDate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PowerPoint 演示文稿</dc:title>
  <dc:creator>陈</dc:creator>
  <cp:lastModifiedBy>二庄怀里的小废</cp:lastModifiedBy>
  <dcterms:created xsi:type="dcterms:W3CDTF">2017-11-04T22:47:00Z</dcterms:created>
  <dcterms:modified xsi:type="dcterms:W3CDTF">2020-11-23T05:10:38Z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2052-11.1.0.8567</vt:lpwstr>
  </property>
</Properties>
</file>